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8" r:id="rId2"/>
    <p:sldId id="281" r:id="rId3"/>
    <p:sldId id="282" r:id="rId4"/>
    <p:sldId id="283" r:id="rId5"/>
    <p:sldId id="284" r:id="rId6"/>
    <p:sldId id="285" r:id="rId7"/>
    <p:sldId id="286"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initials="M" lastIdx="1" clrIdx="0">
    <p:extLst>
      <p:ext uri="{19B8F6BF-5375-455C-9EA6-DF929625EA0E}">
        <p15:presenceInfo xmlns:p15="http://schemas.microsoft.com/office/powerpoint/2012/main" userId="Mon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125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47" d="100"/>
          <a:sy n="47" d="100"/>
        </p:scale>
        <p:origin x="78" y="22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DD358-C2BE-4616-8539-89B7610A349B}" type="datetimeFigureOut">
              <a:rPr lang="uk-UA" smtClean="0"/>
              <a:t>24.09.2019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7AE34-5FED-4CE7-8C97-131DD1091E04}" type="slidenum">
              <a:rPr lang="uk-UA" smtClean="0"/>
              <a:t>‹#›</a:t>
            </a:fld>
            <a:endParaRPr lang="uk-UA"/>
          </a:p>
        </p:txBody>
      </p:sp>
    </p:spTree>
    <p:extLst>
      <p:ext uri="{BB962C8B-B14F-4D97-AF65-F5344CB8AC3E}">
        <p14:creationId xmlns:p14="http://schemas.microsoft.com/office/powerpoint/2010/main" val="86982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7AE34-5FED-4CE7-8C97-131DD1091E04}" type="slidenum">
              <a:rPr lang="uk-UA" smtClean="0"/>
              <a:t>1</a:t>
            </a:fld>
            <a:endParaRPr lang="uk-UA"/>
          </a:p>
        </p:txBody>
      </p:sp>
    </p:spTree>
    <p:extLst>
      <p:ext uri="{BB962C8B-B14F-4D97-AF65-F5344CB8AC3E}">
        <p14:creationId xmlns:p14="http://schemas.microsoft.com/office/powerpoint/2010/main" val="228635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US" i="1" dirty="0">
                <a:solidFill>
                  <a:srgbClr val="2D2D2D"/>
                </a:solidFill>
              </a:rPr>
              <a:t>When people from different backgrounds and life experiences meet to go through an intense learning event, there will inevitably be various reactions. Some might sit back, others will fully engage, and there will be some who will adopt blocking roles. This is a natural response to some sessions or specific tasks, so it is important that trainees be prepared to handle such situations.</a:t>
            </a:r>
          </a:p>
          <a:p>
            <a:pPr>
              <a:lnSpc>
                <a:spcPct val="90000"/>
              </a:lnSpc>
              <a:spcAft>
                <a:spcPts val="600"/>
              </a:spcAft>
            </a:pPr>
            <a:r>
              <a:rPr lang="en-US" i="1" dirty="0">
                <a:solidFill>
                  <a:srgbClr val="2D2D2D"/>
                </a:solidFill>
              </a:rPr>
              <a:t>Managing the attention and energy of people in the room is an essential responsibility of trainers. Beyond generic tips on how to keep up engagement and monitor the energy/attention level in the room, consider space setting and if there are refreshments and water available for participants. </a:t>
            </a:r>
            <a:r>
              <a:rPr lang="en-US" i="1">
                <a:solidFill>
                  <a:srgbClr val="2D2D2D"/>
                </a:solidFill>
              </a:rPr>
              <a:t>Most of the time, the audience need a quick break, refreshments, an interesting energizer game and attention is back again!</a:t>
            </a:r>
          </a:p>
          <a:p>
            <a:endParaRPr lang="en-US"/>
          </a:p>
        </p:txBody>
      </p:sp>
      <p:sp>
        <p:nvSpPr>
          <p:cNvPr id="4" name="Slide Number Placeholder 3"/>
          <p:cNvSpPr>
            <a:spLocks noGrp="1"/>
          </p:cNvSpPr>
          <p:nvPr>
            <p:ph type="sldNum" sz="quarter" idx="10"/>
          </p:nvPr>
        </p:nvSpPr>
        <p:spPr/>
        <p:txBody>
          <a:bodyPr/>
          <a:lstStyle/>
          <a:p>
            <a:fld id="{2367AE34-5FED-4CE7-8C97-131DD1091E04}" type="slidenum">
              <a:rPr lang="uk-UA" smtClean="0"/>
              <a:t>6</a:t>
            </a:fld>
            <a:endParaRPr lang="uk-UA"/>
          </a:p>
        </p:txBody>
      </p:sp>
    </p:spTree>
    <p:extLst>
      <p:ext uri="{BB962C8B-B14F-4D97-AF65-F5344CB8AC3E}">
        <p14:creationId xmlns:p14="http://schemas.microsoft.com/office/powerpoint/2010/main" val="6923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30728091-E085-486D-B669-514AAEFB58C6}"/>
              </a:ext>
            </a:extLst>
          </p:cNvPr>
          <p:cNvSpPr/>
          <p:nvPr userDrawn="1"/>
        </p:nvSpPr>
        <p:spPr>
          <a:xfrm>
            <a:off x="0" y="3209925"/>
            <a:ext cx="12192000" cy="3648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 xmlns:a16="http://schemas.microsoft.com/office/drawing/2014/main" id="{A47204A6-66D6-4F6E-B712-7208706FDC65}"/>
              </a:ext>
            </a:extLst>
          </p:cNvPr>
          <p:cNvSpPr>
            <a:spLocks noGrp="1"/>
          </p:cNvSpPr>
          <p:nvPr>
            <p:ph type="ctrTitle"/>
          </p:nvPr>
        </p:nvSpPr>
        <p:spPr>
          <a:xfrm>
            <a:off x="426547" y="1520030"/>
            <a:ext cx="6288578" cy="1585913"/>
          </a:xfrm>
        </p:spPr>
        <p:txBody>
          <a:bodyPr anchor="b"/>
          <a:lstStyle>
            <a:lvl1pPr algn="l">
              <a:defRPr sz="5400"/>
            </a:lvl1pPr>
          </a:lstStyle>
          <a:p>
            <a:r>
              <a:rPr lang="en-US" dirty="0"/>
              <a:t>Click to edit Master title style</a:t>
            </a:r>
            <a:endParaRPr lang="uk-UA" dirty="0"/>
          </a:p>
        </p:txBody>
      </p:sp>
      <p:sp>
        <p:nvSpPr>
          <p:cNvPr id="3" name="Subtitle 2">
            <a:extLst>
              <a:ext uri="{FF2B5EF4-FFF2-40B4-BE49-F238E27FC236}">
                <a16:creationId xmlns="" xmlns:a16="http://schemas.microsoft.com/office/drawing/2014/main" id="{D4842710-9FEB-4D1C-80B4-38D25BB1F45B}"/>
              </a:ext>
            </a:extLst>
          </p:cNvPr>
          <p:cNvSpPr>
            <a:spLocks noGrp="1"/>
          </p:cNvSpPr>
          <p:nvPr>
            <p:ph type="subTitle" idx="1"/>
          </p:nvPr>
        </p:nvSpPr>
        <p:spPr>
          <a:xfrm>
            <a:off x="426547" y="3344863"/>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grpSp>
        <p:nvGrpSpPr>
          <p:cNvPr id="9" name="Group 8">
            <a:extLst>
              <a:ext uri="{FF2B5EF4-FFF2-40B4-BE49-F238E27FC236}">
                <a16:creationId xmlns="" xmlns:a16="http://schemas.microsoft.com/office/drawing/2014/main" id="{B407931E-DE8D-424A-A0D6-19CCA8D0C05C}"/>
              </a:ext>
            </a:extLst>
          </p:cNvPr>
          <p:cNvGrpSpPr/>
          <p:nvPr userDrawn="1"/>
        </p:nvGrpSpPr>
        <p:grpSpPr>
          <a:xfrm>
            <a:off x="5673974" y="2609850"/>
            <a:ext cx="6103283" cy="3767860"/>
            <a:chOff x="2995037" y="225740"/>
            <a:chExt cx="8749364" cy="5401417"/>
          </a:xfrm>
        </p:grpSpPr>
        <p:pic>
          <p:nvPicPr>
            <p:cNvPr id="11" name="Picture 10" descr="https://agora-file-storage-prod.s3-us-west-1.amazonaws.com/workplace/attachment/9653946336834885011?response-content-disposition=inline%3B%20filename%3D%22TEAMS%2520picture%2520for%2520PPT.jpg%22%3B%20filename%2A%3Dutf-8%27%27TEAMS%2520picture%2520for%2520PPT.jpg&amp;X-Amz-Security-Token=FQoGZXIvYXdzECMaDLDqnXxh2BhesF0lXCK3Ay5V6xjVfr3XFTjtc45h%2F2qF1MBmrsUaLKQNknKKAWsk%2FtrXZ2DCS3zi3elYlkMia4w%2BJZLC3l8Esi8rZcgYW1Vvqiwlkauf%2FpGCeArn%2FgubOLwqLJ%2BYS13Eqn9Cojsbiu%2F2X1XghS5FKZ7OYlFzbl9bV2m5JOMs94XLr76G%2BAquQgC%2B05oIa4IhmAlBgI8C%2F%2B9DZKulReZ6IxyrPOOmnc535N605HfDs87mFSbN2JTKQbIXlp0CwR1%2F6sobHz0XRNKLOGnmRvH%2FypVg%2FNZTxc19%2BwOYrWYoPqFT7maYT3CR8OmDDVE9jfbBs8w4hhGVqg7OOrM4IcLpfZt%2Bb6dWDY6QwsbL359yJmhAhQ%2Fuxmp4Qgy1xJH0wIdOynIIQ6qk7j4NrK4UvQ8ZRv2QlHu46bB2lgmcosXctv%2BZIDkaae31PYu1joLPJ%2F0qrLqUeK5iZtYo4yIdtWwlxLApW6TKg1QRUY8F7%2BNRBzvLGUuXUVVeiIhXB9tLORSBUKYSCBbZ%2Btei7VGPtZYE6MMNcRnPtmrnWN60fUjS%2BFhqXkjCKGdF6kUXhOkyJ93hagttcnnEYd8dNQrRAUMokoml5AU%3D&amp;X-Amz-Algorithm=AWS4-HMAC-SHA256&amp;X-Amz-Date=20190313T190356Z&amp;X-Amz-SignedHeaders=host&amp;X-Amz-Expires=599&amp;X-Amz-Credential=ASIA2YR6PYW5XAJJRP3P%2F20190313%2Fus-west-1%2Fs3%2Faws4_request&amp;X-Amz-Signature=47cdde17764038b523cd2d9c67575c7ec16a48dee2d96fc16c236f57afe444c5">
              <a:extLst>
                <a:ext uri="{FF2B5EF4-FFF2-40B4-BE49-F238E27FC236}">
                  <a16:creationId xmlns="" xmlns:a16="http://schemas.microsoft.com/office/drawing/2014/main" id="{609D8F03-1878-426A-AC4B-021F9F3D40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496" t="2677" r="3405" b="2205"/>
            <a:stretch>
              <a:fillRect/>
            </a:stretch>
          </p:blipFill>
          <p:spPr bwMode="auto">
            <a:xfrm>
              <a:off x="4016338" y="225740"/>
              <a:ext cx="7728063" cy="5312549"/>
            </a:xfrm>
            <a:custGeom>
              <a:avLst/>
              <a:gdLst>
                <a:gd name="connsiteX0" fmla="*/ 2995717 w 7728063"/>
                <a:gd name="connsiteY0" fmla="*/ 176 h 5312549"/>
                <a:gd name="connsiteX1" fmla="*/ 4150459 w 7728063"/>
                <a:gd name="connsiteY1" fmla="*/ 118355 h 5312549"/>
                <a:gd name="connsiteX2" fmla="*/ 7711938 w 7728063"/>
                <a:gd name="connsiteY2" fmla="*/ 3581861 h 5312549"/>
                <a:gd name="connsiteX3" fmla="*/ 3396417 w 7728063"/>
                <a:gd name="connsiteY3" fmla="*/ 5240437 h 5312549"/>
                <a:gd name="connsiteX4" fmla="*/ 15913 w 7728063"/>
                <a:gd name="connsiteY4" fmla="*/ 2005532 h 5312549"/>
                <a:gd name="connsiteX5" fmla="*/ 2995717 w 7728063"/>
                <a:gd name="connsiteY5" fmla="*/ 176 h 53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8063" h="5312549">
                  <a:moveTo>
                    <a:pt x="2995717" y="176"/>
                  </a:moveTo>
                  <a:cubicBezTo>
                    <a:pt x="3425452" y="3465"/>
                    <a:pt x="3829792" y="52675"/>
                    <a:pt x="4150459" y="118355"/>
                  </a:cubicBezTo>
                  <a:cubicBezTo>
                    <a:pt x="5433130" y="381077"/>
                    <a:pt x="7952922" y="1474897"/>
                    <a:pt x="7711938" y="3581861"/>
                  </a:cubicBezTo>
                  <a:cubicBezTo>
                    <a:pt x="7575728" y="5069699"/>
                    <a:pt x="4679088" y="5503159"/>
                    <a:pt x="3396417" y="5240437"/>
                  </a:cubicBezTo>
                  <a:cubicBezTo>
                    <a:pt x="2113746" y="4977715"/>
                    <a:pt x="-214535" y="4154611"/>
                    <a:pt x="15913" y="2005532"/>
                  </a:cubicBezTo>
                  <a:cubicBezTo>
                    <a:pt x="188750" y="393722"/>
                    <a:pt x="1706511" y="-9691"/>
                    <a:pt x="2995717" y="176"/>
                  </a:cubicBezTo>
                  <a:close/>
                </a:path>
              </a:pathLst>
            </a:custGeom>
            <a:noFill/>
            <a:extLst>
              <a:ext uri="{909E8E84-426E-40DD-AFC4-6F175D3DCCD1}">
                <a14:hiddenFill xmlns:a14="http://schemas.microsoft.com/office/drawing/2010/main">
                  <a:solidFill>
                    <a:srgbClr val="FFFFFF"/>
                  </a:solidFill>
                </a14:hiddenFill>
              </a:ext>
            </a:extLst>
          </p:spPr>
        </p:pic>
        <p:sp>
          <p:nvSpPr>
            <p:cNvPr id="12" name="Moon 27">
              <a:extLst>
                <a:ext uri="{FF2B5EF4-FFF2-40B4-BE49-F238E27FC236}">
                  <a16:creationId xmlns="" xmlns:a16="http://schemas.microsoft.com/office/drawing/2014/main" id="{B718A1C2-6F1C-46D7-8493-F296B29D1142}"/>
                </a:ext>
              </a:extLst>
            </p:cNvPr>
            <p:cNvSpPr/>
            <p:nvPr userDrawn="1"/>
          </p:nvSpPr>
          <p:spPr>
            <a:xfrm rot="17853696">
              <a:off x="4837345" y="1691766"/>
              <a:ext cx="2093083" cy="5777699"/>
            </a:xfrm>
            <a:custGeom>
              <a:avLst/>
              <a:gdLst>
                <a:gd name="connsiteX0" fmla="*/ 1480714 w 1480714"/>
                <a:gd name="connsiteY0" fmla="*/ 5793361 h 5793361"/>
                <a:gd name="connsiteX1" fmla="*/ 0 w 1480714"/>
                <a:gd name="connsiteY1" fmla="*/ 2896680 h 5793361"/>
                <a:gd name="connsiteX2" fmla="*/ 1480714 w 1480714"/>
                <a:gd name="connsiteY2" fmla="*/ -1 h 5793361"/>
                <a:gd name="connsiteX3" fmla="*/ 740357 w 1480714"/>
                <a:gd name="connsiteY3" fmla="*/ 2896680 h 5793361"/>
                <a:gd name="connsiteX4" fmla="*/ 1480714 w 1480714"/>
                <a:gd name="connsiteY4" fmla="*/ 5793361 h 5793361"/>
                <a:gd name="connsiteX0" fmla="*/ 737093 w 1551093"/>
                <a:gd name="connsiteY0" fmla="*/ 5777699 h 5777699"/>
                <a:gd name="connsiteX1" fmla="*/ 70379 w 1551093"/>
                <a:gd name="connsiteY1" fmla="*/ 2896681 h 5777699"/>
                <a:gd name="connsiteX2" fmla="*/ 1551093 w 1551093"/>
                <a:gd name="connsiteY2" fmla="*/ 0 h 5777699"/>
                <a:gd name="connsiteX3" fmla="*/ 810736 w 1551093"/>
                <a:gd name="connsiteY3" fmla="*/ 2896681 h 5777699"/>
                <a:gd name="connsiteX4" fmla="*/ 737093 w 1551093"/>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1390059 w 2130416"/>
                <a:gd name="connsiteY3" fmla="*/ 2896681 h 5777699"/>
                <a:gd name="connsiteX4" fmla="*/ 1316416 w 2130416"/>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570465 w 2130416"/>
                <a:gd name="connsiteY3" fmla="*/ 2314488 h 5777699"/>
                <a:gd name="connsiteX4" fmla="*/ 1316416 w 2130416"/>
                <a:gd name="connsiteY4" fmla="*/ 5777699 h 5777699"/>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369622 w 2130416"/>
                <a:gd name="connsiteY3" fmla="*/ 227968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20503 w 2134503"/>
                <a:gd name="connsiteY0" fmla="*/ 5777743 h 5777743"/>
                <a:gd name="connsiteX1" fmla="*/ 22889 w 2134503"/>
                <a:gd name="connsiteY1" fmla="*/ 2140836 h 5777743"/>
                <a:gd name="connsiteX2" fmla="*/ 2134503 w 2134503"/>
                <a:gd name="connsiteY2" fmla="*/ 44 h 5777743"/>
                <a:gd name="connsiteX3" fmla="*/ 511036 w 2134503"/>
                <a:gd name="connsiteY3" fmla="*/ 2336940 h 5777743"/>
                <a:gd name="connsiteX4" fmla="*/ 1320503 w 2134503"/>
                <a:gd name="connsiteY4" fmla="*/ 5777743 h 5777743"/>
                <a:gd name="connsiteX0" fmla="*/ 1334470 w 2148470"/>
                <a:gd name="connsiteY0" fmla="*/ 5777743 h 5777743"/>
                <a:gd name="connsiteX1" fmla="*/ 36856 w 2148470"/>
                <a:gd name="connsiteY1" fmla="*/ 2140836 h 5777743"/>
                <a:gd name="connsiteX2" fmla="*/ 2148470 w 2148470"/>
                <a:gd name="connsiteY2" fmla="*/ 44 h 5777743"/>
                <a:gd name="connsiteX3" fmla="*/ 525003 w 2148470"/>
                <a:gd name="connsiteY3" fmla="*/ 2336940 h 5777743"/>
                <a:gd name="connsiteX4" fmla="*/ 1334470 w 2148470"/>
                <a:gd name="connsiteY4" fmla="*/ 5777743 h 5777743"/>
                <a:gd name="connsiteX0" fmla="*/ 1324442 w 2138442"/>
                <a:gd name="connsiteY0" fmla="*/ 5777743 h 5777743"/>
                <a:gd name="connsiteX1" fmla="*/ 26828 w 2138442"/>
                <a:gd name="connsiteY1" fmla="*/ 2140836 h 5777743"/>
                <a:gd name="connsiteX2" fmla="*/ 2138442 w 2138442"/>
                <a:gd name="connsiteY2" fmla="*/ 44 h 5777743"/>
                <a:gd name="connsiteX3" fmla="*/ 514975 w 2138442"/>
                <a:gd name="connsiteY3" fmla="*/ 2336940 h 5777743"/>
                <a:gd name="connsiteX4" fmla="*/ 1324442 w 2138442"/>
                <a:gd name="connsiteY4" fmla="*/ 5777743 h 5777743"/>
                <a:gd name="connsiteX0" fmla="*/ 1307939 w 2121939"/>
                <a:gd name="connsiteY0" fmla="*/ 5777740 h 5777740"/>
                <a:gd name="connsiteX1" fmla="*/ 10325 w 2121939"/>
                <a:gd name="connsiteY1" fmla="*/ 2140833 h 5777740"/>
                <a:gd name="connsiteX2" fmla="*/ 2121939 w 2121939"/>
                <a:gd name="connsiteY2" fmla="*/ 41 h 5777740"/>
                <a:gd name="connsiteX3" fmla="*/ 498472 w 2121939"/>
                <a:gd name="connsiteY3" fmla="*/ 2336937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94065 w 2121939"/>
                <a:gd name="connsiteY3" fmla="*/ 2328493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42289 w 2121939"/>
                <a:gd name="connsiteY3" fmla="*/ 2291050 h 5777740"/>
                <a:gd name="connsiteX4" fmla="*/ 1307939 w 2121939"/>
                <a:gd name="connsiteY4" fmla="*/ 5777740 h 5777740"/>
                <a:gd name="connsiteX0" fmla="*/ 1274672 w 2088672"/>
                <a:gd name="connsiteY0" fmla="*/ 5777740 h 5777740"/>
                <a:gd name="connsiteX1" fmla="*/ 11204 w 2088672"/>
                <a:gd name="connsiteY1" fmla="*/ 2144499 h 5777740"/>
                <a:gd name="connsiteX2" fmla="*/ 2088672 w 2088672"/>
                <a:gd name="connsiteY2" fmla="*/ 41 h 5777740"/>
                <a:gd name="connsiteX3" fmla="*/ 409022 w 2088672"/>
                <a:gd name="connsiteY3" fmla="*/ 2291050 h 5777740"/>
                <a:gd name="connsiteX4" fmla="*/ 1274672 w 2088672"/>
                <a:gd name="connsiteY4" fmla="*/ 5777740 h 5777740"/>
                <a:gd name="connsiteX0" fmla="*/ 1274672 w 2088672"/>
                <a:gd name="connsiteY0" fmla="*/ 5777699 h 5777699"/>
                <a:gd name="connsiteX1" fmla="*/ 11204 w 2088672"/>
                <a:gd name="connsiteY1" fmla="*/ 2144458 h 5777699"/>
                <a:gd name="connsiteX2" fmla="*/ 2088672 w 2088672"/>
                <a:gd name="connsiteY2" fmla="*/ 0 h 5777699"/>
                <a:gd name="connsiteX3" fmla="*/ 409022 w 2088672"/>
                <a:gd name="connsiteY3" fmla="*/ 2291009 h 5777699"/>
                <a:gd name="connsiteX4" fmla="*/ 1274672 w 2088672"/>
                <a:gd name="connsiteY4" fmla="*/ 5777699 h 5777699"/>
                <a:gd name="connsiteX0" fmla="*/ 1279017 w 2093017"/>
                <a:gd name="connsiteY0" fmla="*/ 5777699 h 5777699"/>
                <a:gd name="connsiteX1" fmla="*/ 11081 w 2093017"/>
                <a:gd name="connsiteY1" fmla="*/ 2219617 h 5777699"/>
                <a:gd name="connsiteX2" fmla="*/ 2093017 w 2093017"/>
                <a:gd name="connsiteY2" fmla="*/ 0 h 5777699"/>
                <a:gd name="connsiteX3" fmla="*/ 413367 w 2093017"/>
                <a:gd name="connsiteY3" fmla="*/ 2291009 h 5777699"/>
                <a:gd name="connsiteX4" fmla="*/ 1279017 w 2093017"/>
                <a:gd name="connsiteY4" fmla="*/ 5777699 h 5777699"/>
                <a:gd name="connsiteX0" fmla="*/ 1279083 w 2093083"/>
                <a:gd name="connsiteY0" fmla="*/ 5777699 h 5777699"/>
                <a:gd name="connsiteX1" fmla="*/ 11147 w 2093083"/>
                <a:gd name="connsiteY1" fmla="*/ 2219617 h 5777699"/>
                <a:gd name="connsiteX2" fmla="*/ 2093083 w 2093083"/>
                <a:gd name="connsiteY2" fmla="*/ 0 h 5777699"/>
                <a:gd name="connsiteX3" fmla="*/ 413433 w 2093083"/>
                <a:gd name="connsiteY3" fmla="*/ 2291009 h 5777699"/>
                <a:gd name="connsiteX4" fmla="*/ 1279083 w 2093083"/>
                <a:gd name="connsiteY4" fmla="*/ 5777699 h 577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83" h="5777699">
                  <a:moveTo>
                    <a:pt x="1279083" y="5777699"/>
                  </a:moveTo>
                  <a:cubicBezTo>
                    <a:pt x="214061" y="4299862"/>
                    <a:pt x="-62486" y="3074980"/>
                    <a:pt x="11147" y="2219617"/>
                  </a:cubicBezTo>
                  <a:cubicBezTo>
                    <a:pt x="84780" y="1364254"/>
                    <a:pt x="829254" y="318765"/>
                    <a:pt x="2093083" y="0"/>
                  </a:cubicBezTo>
                  <a:cubicBezTo>
                    <a:pt x="790278" y="830441"/>
                    <a:pt x="549100" y="1328059"/>
                    <a:pt x="413433" y="2291009"/>
                  </a:cubicBezTo>
                  <a:cubicBezTo>
                    <a:pt x="277766" y="3253959"/>
                    <a:pt x="622025" y="4645610"/>
                    <a:pt x="1279083" y="57776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4" name="Picture 2" descr="TEAMS">
            <a:extLst>
              <a:ext uri="{FF2B5EF4-FFF2-40B4-BE49-F238E27FC236}">
                <a16:creationId xmlns="" xmlns:a16="http://schemas.microsoft.com/office/drawing/2014/main" id="{8B3F970C-9326-4A27-9D21-FD4433491B8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8089" y="542282"/>
            <a:ext cx="3429168" cy="5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2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1778B7-1FA8-4F36-A2B8-A69E01094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a:extLst>
              <a:ext uri="{FF2B5EF4-FFF2-40B4-BE49-F238E27FC236}">
                <a16:creationId xmlns="" xmlns:a16="http://schemas.microsoft.com/office/drawing/2014/main" id="{065A7D37-3779-4355-963D-A51CAF4F9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 xmlns:a16="http://schemas.microsoft.com/office/drawing/2014/main" id="{5A87FABC-9668-46D1-98C9-795624650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10453E8-8AE7-4411-99EF-93BE19EF334A}"/>
              </a:ext>
            </a:extLst>
          </p:cNvPr>
          <p:cNvSpPr>
            <a:spLocks noGrp="1"/>
          </p:cNvSpPr>
          <p:nvPr>
            <p:ph type="dt" sz="half" idx="10"/>
          </p:nvPr>
        </p:nvSpPr>
        <p:spPr>
          <a:xfrm>
            <a:off x="838200" y="6356350"/>
            <a:ext cx="2743200" cy="365125"/>
          </a:xfrm>
          <a:prstGeom prst="rect">
            <a:avLst/>
          </a:prstGeom>
        </p:spPr>
        <p:txBody>
          <a:bodyPr/>
          <a:lstStyle/>
          <a:p>
            <a:fld id="{E6A390EC-E8B3-4BFF-807C-3044259B09E0}" type="datetime1">
              <a:rPr lang="uk-UA" smtClean="0"/>
              <a:t>24.09.2019</a:t>
            </a:fld>
            <a:endParaRPr lang="uk-UA"/>
          </a:p>
        </p:txBody>
      </p:sp>
      <p:sp>
        <p:nvSpPr>
          <p:cNvPr id="6" name="Footer Placeholder 5">
            <a:extLst>
              <a:ext uri="{FF2B5EF4-FFF2-40B4-BE49-F238E27FC236}">
                <a16:creationId xmlns="" xmlns:a16="http://schemas.microsoft.com/office/drawing/2014/main" id="{495D3F80-F68A-4036-BF9C-8D87C87C91BB}"/>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 xmlns:a16="http://schemas.microsoft.com/office/drawing/2014/main" id="{DC8CA63E-3EA1-406A-9893-12E5A1D0353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466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AF454-C576-4F09-AB3C-1EABCE0ADD62}"/>
              </a:ext>
            </a:extLst>
          </p:cNvPr>
          <p:cNvSpPr>
            <a:spLocks noGrp="1"/>
          </p:cNvSpPr>
          <p:nvPr>
            <p:ph type="title"/>
          </p:nvPr>
        </p:nvSpPr>
        <p:spPr/>
        <p:txBody>
          <a:bodyPr/>
          <a:lstStyle/>
          <a:p>
            <a:r>
              <a:rPr lang="en-US"/>
              <a:t>Click to edit Master title style</a:t>
            </a:r>
            <a:endParaRPr lang="uk-UA"/>
          </a:p>
        </p:txBody>
      </p:sp>
      <p:sp>
        <p:nvSpPr>
          <p:cNvPr id="3" name="Vertical Text Placeholder 2">
            <a:extLst>
              <a:ext uri="{FF2B5EF4-FFF2-40B4-BE49-F238E27FC236}">
                <a16:creationId xmlns="" xmlns:a16="http://schemas.microsoft.com/office/drawing/2014/main" id="{8FAE1FF3-FBEE-4747-9196-662B0235F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 xmlns:a16="http://schemas.microsoft.com/office/drawing/2014/main" id="{3A56ABF1-0310-4E5C-94FA-B0460E23231D}"/>
              </a:ext>
            </a:extLst>
          </p:cNvPr>
          <p:cNvSpPr>
            <a:spLocks noGrp="1"/>
          </p:cNvSpPr>
          <p:nvPr>
            <p:ph type="dt" sz="half" idx="10"/>
          </p:nvPr>
        </p:nvSpPr>
        <p:spPr>
          <a:xfrm>
            <a:off x="838200" y="6356350"/>
            <a:ext cx="2743200" cy="365125"/>
          </a:xfrm>
          <a:prstGeom prst="rect">
            <a:avLst/>
          </a:prstGeom>
        </p:spPr>
        <p:txBody>
          <a:bodyPr/>
          <a:lstStyle/>
          <a:p>
            <a:fld id="{12218FD5-A7C0-4497-936B-09461F075541}" type="datetime1">
              <a:rPr lang="uk-UA" smtClean="0"/>
              <a:t>24.09.2019</a:t>
            </a:fld>
            <a:endParaRPr lang="uk-UA"/>
          </a:p>
        </p:txBody>
      </p:sp>
      <p:sp>
        <p:nvSpPr>
          <p:cNvPr id="5" name="Footer Placeholder 4">
            <a:extLst>
              <a:ext uri="{FF2B5EF4-FFF2-40B4-BE49-F238E27FC236}">
                <a16:creationId xmlns="" xmlns:a16="http://schemas.microsoft.com/office/drawing/2014/main" id="{63C3BEDF-7794-4AA9-A629-BC7C46F7B733}"/>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 xmlns:a16="http://schemas.microsoft.com/office/drawing/2014/main" id="{78004B51-4458-48BC-84C4-15DEE156005A}"/>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31705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4127E9A-DD1E-489F-9055-693E153AA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a:extLst>
              <a:ext uri="{FF2B5EF4-FFF2-40B4-BE49-F238E27FC236}">
                <a16:creationId xmlns="" xmlns:a16="http://schemas.microsoft.com/office/drawing/2014/main" id="{BB31FDAA-C719-44EF-BC5C-54D8452E0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 xmlns:a16="http://schemas.microsoft.com/office/drawing/2014/main" id="{2A698C42-01F8-44A9-8A1F-8F334335B0E8}"/>
              </a:ext>
            </a:extLst>
          </p:cNvPr>
          <p:cNvSpPr>
            <a:spLocks noGrp="1"/>
          </p:cNvSpPr>
          <p:nvPr>
            <p:ph type="dt" sz="half" idx="10"/>
          </p:nvPr>
        </p:nvSpPr>
        <p:spPr>
          <a:xfrm>
            <a:off x="838200" y="6356350"/>
            <a:ext cx="2743200" cy="365125"/>
          </a:xfrm>
          <a:prstGeom prst="rect">
            <a:avLst/>
          </a:prstGeom>
        </p:spPr>
        <p:txBody>
          <a:bodyPr/>
          <a:lstStyle/>
          <a:p>
            <a:fld id="{A0957D32-2C74-4EC2-99CF-C21DBEF45B97}" type="datetime1">
              <a:rPr lang="uk-UA" smtClean="0"/>
              <a:t>24.09.2019</a:t>
            </a:fld>
            <a:endParaRPr lang="uk-UA"/>
          </a:p>
        </p:txBody>
      </p:sp>
      <p:sp>
        <p:nvSpPr>
          <p:cNvPr id="5" name="Footer Placeholder 4">
            <a:extLst>
              <a:ext uri="{FF2B5EF4-FFF2-40B4-BE49-F238E27FC236}">
                <a16:creationId xmlns="" xmlns:a16="http://schemas.microsoft.com/office/drawing/2014/main" id="{F97D2871-CE95-4857-90AB-822659384851}"/>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 xmlns:a16="http://schemas.microsoft.com/office/drawing/2014/main" id="{E71CC5BE-4845-42D3-8AF5-6493E0B5CC53}"/>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1074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B05878A6-138B-424E-9960-C03179D205E5}"/>
              </a:ext>
            </a:extLst>
          </p:cNvPr>
          <p:cNvSpPr/>
          <p:nvPr userDrawn="1"/>
        </p:nvSpPr>
        <p:spPr>
          <a:xfrm>
            <a:off x="1" y="0"/>
            <a:ext cx="12191999" cy="533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9">
            <a:extLst>
              <a:ext uri="{FF2B5EF4-FFF2-40B4-BE49-F238E27FC236}">
                <a16:creationId xmlns="" xmlns:a16="http://schemas.microsoft.com/office/drawing/2014/main" id="{A3F8831B-93D7-4F19-99F9-EDFF7EA93050}"/>
              </a:ext>
            </a:extLst>
          </p:cNvPr>
          <p:cNvSpPr/>
          <p:nvPr userDrawn="1"/>
        </p:nvSpPr>
        <p:spPr>
          <a:xfrm>
            <a:off x="-1" y="5337970"/>
            <a:ext cx="12192001" cy="1520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Rectangle 14">
            <a:extLst>
              <a:ext uri="{FF2B5EF4-FFF2-40B4-BE49-F238E27FC236}">
                <a16:creationId xmlns="" xmlns:a16="http://schemas.microsoft.com/office/drawing/2014/main" id="{8066448A-9029-47AA-83AB-B9C81C49B746}"/>
              </a:ext>
            </a:extLst>
          </p:cNvPr>
          <p:cNvSpPr/>
          <p:nvPr userDrawn="1"/>
        </p:nvSpPr>
        <p:spPr>
          <a:xfrm>
            <a:off x="6391276" y="1130496"/>
            <a:ext cx="4743449" cy="3946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 xmlns:a16="http://schemas.microsoft.com/office/drawing/2014/main" id="{A47204A6-66D6-4F6E-B712-7208706FDC65}"/>
              </a:ext>
            </a:extLst>
          </p:cNvPr>
          <p:cNvSpPr>
            <a:spLocks noGrp="1"/>
          </p:cNvSpPr>
          <p:nvPr>
            <p:ph type="ctrTitle"/>
          </p:nvPr>
        </p:nvSpPr>
        <p:spPr>
          <a:xfrm>
            <a:off x="426547" y="2310605"/>
            <a:ext cx="4955078" cy="1585913"/>
          </a:xfrm>
        </p:spPr>
        <p:txBody>
          <a:bodyPr anchor="b">
            <a:normAutofit/>
          </a:bodyPr>
          <a:lstStyle>
            <a:lvl1pPr algn="l">
              <a:defRPr sz="4400"/>
            </a:lvl1pPr>
          </a:lstStyle>
          <a:p>
            <a:r>
              <a:rPr lang="en-US" dirty="0"/>
              <a:t>Click to edit Master title style</a:t>
            </a:r>
            <a:endParaRPr lang="uk-UA" dirty="0"/>
          </a:p>
        </p:txBody>
      </p:sp>
      <p:sp>
        <p:nvSpPr>
          <p:cNvPr id="3" name="Subtitle 2">
            <a:extLst>
              <a:ext uri="{FF2B5EF4-FFF2-40B4-BE49-F238E27FC236}">
                <a16:creationId xmlns="" xmlns:a16="http://schemas.microsoft.com/office/drawing/2014/main" id="{D4842710-9FEB-4D1C-80B4-38D25BB1F45B}"/>
              </a:ext>
            </a:extLst>
          </p:cNvPr>
          <p:cNvSpPr>
            <a:spLocks noGrp="1"/>
          </p:cNvSpPr>
          <p:nvPr>
            <p:ph type="subTitle" idx="1"/>
          </p:nvPr>
        </p:nvSpPr>
        <p:spPr>
          <a:xfrm>
            <a:off x="426547" y="4135438"/>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pic>
        <p:nvPicPr>
          <p:cNvPr id="14" name="Picture 2" descr="TEAMS">
            <a:extLst>
              <a:ext uri="{FF2B5EF4-FFF2-40B4-BE49-F238E27FC236}">
                <a16:creationId xmlns="" xmlns:a16="http://schemas.microsoft.com/office/drawing/2014/main" id="{8B3F970C-9326-4A27-9D21-FD4433491B8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547" y="1105378"/>
            <a:ext cx="3429168" cy="559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in a room&#10;&#10;Description automatically generated">
            <a:extLst>
              <a:ext uri="{FF2B5EF4-FFF2-40B4-BE49-F238E27FC236}">
                <a16:creationId xmlns="" xmlns:a16="http://schemas.microsoft.com/office/drawing/2014/main" id="{58E04348-F447-49D7-8007-CDE53A4EF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843" r="7747"/>
          <a:stretch/>
        </p:blipFill>
        <p:spPr>
          <a:xfrm>
            <a:off x="6753225" y="810103"/>
            <a:ext cx="4743450" cy="3926601"/>
          </a:xfrm>
          <a:prstGeom prst="rect">
            <a:avLst/>
          </a:prstGeom>
        </p:spPr>
      </p:pic>
    </p:spTree>
    <p:extLst>
      <p:ext uri="{BB962C8B-B14F-4D97-AF65-F5344CB8AC3E}">
        <p14:creationId xmlns:p14="http://schemas.microsoft.com/office/powerpoint/2010/main" val="19501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A90D0-15B4-4DC9-B273-7980D61FE523}"/>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 xmlns:a16="http://schemas.microsoft.com/office/drawing/2014/main" id="{72B95CF9-12F9-4E69-B935-A9E2E6E91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Footer Placeholder 4">
            <a:extLst>
              <a:ext uri="{FF2B5EF4-FFF2-40B4-BE49-F238E27FC236}">
                <a16:creationId xmlns="" xmlns:a16="http://schemas.microsoft.com/office/drawing/2014/main" id="{7E5F2CAE-E5A1-4BCD-B1DD-033B36CF7874}"/>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 xmlns:a16="http://schemas.microsoft.com/office/drawing/2014/main" id="{6C197F13-F380-417F-9092-EF83050C0684}"/>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607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AB81B-B65F-4D48-B472-4D7716AFE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a:extLst>
              <a:ext uri="{FF2B5EF4-FFF2-40B4-BE49-F238E27FC236}">
                <a16:creationId xmlns="" xmlns:a16="http://schemas.microsoft.com/office/drawing/2014/main" id="{4209E905-634A-4B5E-8590-F693C9220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D297756-B224-4A2E-AB91-779F3CDDAE57}"/>
              </a:ext>
            </a:extLst>
          </p:cNvPr>
          <p:cNvSpPr>
            <a:spLocks noGrp="1"/>
          </p:cNvSpPr>
          <p:nvPr>
            <p:ph type="dt" sz="half" idx="10"/>
          </p:nvPr>
        </p:nvSpPr>
        <p:spPr>
          <a:xfrm>
            <a:off x="838200" y="6356350"/>
            <a:ext cx="2743200" cy="365125"/>
          </a:xfrm>
          <a:prstGeom prst="rect">
            <a:avLst/>
          </a:prstGeom>
        </p:spPr>
        <p:txBody>
          <a:bodyPr/>
          <a:lstStyle/>
          <a:p>
            <a:fld id="{C3AF9D74-06C5-4FF0-8790-DB118488F39D}" type="datetime1">
              <a:rPr lang="uk-UA" smtClean="0"/>
              <a:t>24.09.2019</a:t>
            </a:fld>
            <a:endParaRPr lang="uk-UA"/>
          </a:p>
        </p:txBody>
      </p:sp>
      <p:sp>
        <p:nvSpPr>
          <p:cNvPr id="5" name="Footer Placeholder 4">
            <a:extLst>
              <a:ext uri="{FF2B5EF4-FFF2-40B4-BE49-F238E27FC236}">
                <a16:creationId xmlns="" xmlns:a16="http://schemas.microsoft.com/office/drawing/2014/main" id="{D804C433-93C6-4CD2-80D2-96E74A29936B}"/>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 xmlns:a16="http://schemas.microsoft.com/office/drawing/2014/main" id="{357572D8-5604-49CB-9C6F-607C54EE74A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99531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3DA525-664E-4B48-AE20-4A1CD6C5E396}"/>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 xmlns:a16="http://schemas.microsoft.com/office/drawing/2014/main" id="{DE1C4075-810F-4FD2-8E7D-994254D7E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a:extLst>
              <a:ext uri="{FF2B5EF4-FFF2-40B4-BE49-F238E27FC236}">
                <a16:creationId xmlns="" xmlns:a16="http://schemas.microsoft.com/office/drawing/2014/main" id="{C94E1845-F976-4AF4-8A85-968C4B7BC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a:extLst>
              <a:ext uri="{FF2B5EF4-FFF2-40B4-BE49-F238E27FC236}">
                <a16:creationId xmlns="" xmlns:a16="http://schemas.microsoft.com/office/drawing/2014/main" id="{5C60D877-8912-47F2-AF95-A009B9978155}"/>
              </a:ext>
            </a:extLst>
          </p:cNvPr>
          <p:cNvSpPr>
            <a:spLocks noGrp="1"/>
          </p:cNvSpPr>
          <p:nvPr>
            <p:ph type="dt" sz="half" idx="10"/>
          </p:nvPr>
        </p:nvSpPr>
        <p:spPr>
          <a:xfrm>
            <a:off x="838200" y="6356350"/>
            <a:ext cx="2743200" cy="365125"/>
          </a:xfrm>
          <a:prstGeom prst="rect">
            <a:avLst/>
          </a:prstGeom>
        </p:spPr>
        <p:txBody>
          <a:bodyPr/>
          <a:lstStyle/>
          <a:p>
            <a:fld id="{94B70FF8-AB7A-488D-A800-5EA160F9CF2F}" type="datetime1">
              <a:rPr lang="uk-UA" smtClean="0"/>
              <a:t>24.09.2019</a:t>
            </a:fld>
            <a:endParaRPr lang="uk-UA"/>
          </a:p>
        </p:txBody>
      </p:sp>
      <p:sp>
        <p:nvSpPr>
          <p:cNvPr id="6" name="Footer Placeholder 5">
            <a:extLst>
              <a:ext uri="{FF2B5EF4-FFF2-40B4-BE49-F238E27FC236}">
                <a16:creationId xmlns="" xmlns:a16="http://schemas.microsoft.com/office/drawing/2014/main" id="{F35766AD-BE47-4C8F-A069-4FB0773A40CE}"/>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 xmlns:a16="http://schemas.microsoft.com/office/drawing/2014/main" id="{FA1286B0-98EA-4C80-8202-D61F36CAA3E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8757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1A5699-0C90-43E2-AE29-0E0801CF93FA}"/>
              </a:ext>
            </a:extLst>
          </p:cNvPr>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a:extLst>
              <a:ext uri="{FF2B5EF4-FFF2-40B4-BE49-F238E27FC236}">
                <a16:creationId xmlns="" xmlns:a16="http://schemas.microsoft.com/office/drawing/2014/main" id="{67E1CEAB-9F86-4F4D-842D-E89CEEB86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713E354-F107-4CB6-9AFE-5DA13E6E2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a:extLst>
              <a:ext uri="{FF2B5EF4-FFF2-40B4-BE49-F238E27FC236}">
                <a16:creationId xmlns="" xmlns:a16="http://schemas.microsoft.com/office/drawing/2014/main" id="{92EF4E1F-7AB7-4560-A94B-1F22205C8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0CEB935-9732-4897-A6E3-37F9606C0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a:extLst>
              <a:ext uri="{FF2B5EF4-FFF2-40B4-BE49-F238E27FC236}">
                <a16:creationId xmlns="" xmlns:a16="http://schemas.microsoft.com/office/drawing/2014/main" id="{0D87DDF5-0963-45F7-BE78-CE880566D2F1}"/>
              </a:ext>
            </a:extLst>
          </p:cNvPr>
          <p:cNvSpPr>
            <a:spLocks noGrp="1"/>
          </p:cNvSpPr>
          <p:nvPr>
            <p:ph type="dt" sz="half" idx="10"/>
          </p:nvPr>
        </p:nvSpPr>
        <p:spPr>
          <a:xfrm>
            <a:off x="838200" y="6356350"/>
            <a:ext cx="2743200" cy="365125"/>
          </a:xfrm>
          <a:prstGeom prst="rect">
            <a:avLst/>
          </a:prstGeom>
        </p:spPr>
        <p:txBody>
          <a:bodyPr/>
          <a:lstStyle/>
          <a:p>
            <a:fld id="{60EFC62C-FBB9-46DF-B816-22BA001587E7}" type="datetime1">
              <a:rPr lang="uk-UA" smtClean="0"/>
              <a:t>24.09.2019</a:t>
            </a:fld>
            <a:endParaRPr lang="uk-UA"/>
          </a:p>
        </p:txBody>
      </p:sp>
      <p:sp>
        <p:nvSpPr>
          <p:cNvPr id="8" name="Footer Placeholder 7">
            <a:extLst>
              <a:ext uri="{FF2B5EF4-FFF2-40B4-BE49-F238E27FC236}">
                <a16:creationId xmlns="" xmlns:a16="http://schemas.microsoft.com/office/drawing/2014/main" id="{6AE6370A-C643-49DB-BF11-BA4A6F009BB9}"/>
              </a:ext>
            </a:extLst>
          </p:cNvPr>
          <p:cNvSpPr>
            <a:spLocks noGrp="1"/>
          </p:cNvSpPr>
          <p:nvPr>
            <p:ph type="ftr" sz="quarter" idx="11"/>
          </p:nvPr>
        </p:nvSpPr>
        <p:spPr/>
        <p:txBody>
          <a:bodyPr/>
          <a:lstStyle/>
          <a:p>
            <a:endParaRPr lang="uk-UA"/>
          </a:p>
        </p:txBody>
      </p:sp>
      <p:sp>
        <p:nvSpPr>
          <p:cNvPr id="9" name="Slide Number Placeholder 8">
            <a:extLst>
              <a:ext uri="{FF2B5EF4-FFF2-40B4-BE49-F238E27FC236}">
                <a16:creationId xmlns="" xmlns:a16="http://schemas.microsoft.com/office/drawing/2014/main" id="{B5C9E1D6-30BE-4198-90D4-1091BAE3770E}"/>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87607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66AAE-A2F2-4019-B0B6-4659E4DEC7EC}"/>
              </a:ext>
            </a:extLst>
          </p:cNvPr>
          <p:cNvSpPr>
            <a:spLocks noGrp="1"/>
          </p:cNvSpPr>
          <p:nvPr>
            <p:ph type="title"/>
          </p:nvPr>
        </p:nvSpPr>
        <p:spPr/>
        <p:txBody>
          <a:bodyPr/>
          <a:lstStyle/>
          <a:p>
            <a:r>
              <a:rPr lang="en-US"/>
              <a:t>Click to edit Master title style</a:t>
            </a:r>
            <a:endParaRPr lang="uk-UA"/>
          </a:p>
        </p:txBody>
      </p:sp>
      <p:sp>
        <p:nvSpPr>
          <p:cNvPr id="3" name="Date Placeholder 2">
            <a:extLst>
              <a:ext uri="{FF2B5EF4-FFF2-40B4-BE49-F238E27FC236}">
                <a16:creationId xmlns="" xmlns:a16="http://schemas.microsoft.com/office/drawing/2014/main" id="{D519666D-9253-4985-982B-4DCCF4211D84}"/>
              </a:ext>
            </a:extLst>
          </p:cNvPr>
          <p:cNvSpPr>
            <a:spLocks noGrp="1"/>
          </p:cNvSpPr>
          <p:nvPr>
            <p:ph type="dt" sz="half" idx="10"/>
          </p:nvPr>
        </p:nvSpPr>
        <p:spPr>
          <a:xfrm>
            <a:off x="838200" y="6356350"/>
            <a:ext cx="2743200" cy="365125"/>
          </a:xfrm>
          <a:prstGeom prst="rect">
            <a:avLst/>
          </a:prstGeom>
        </p:spPr>
        <p:txBody>
          <a:bodyPr/>
          <a:lstStyle/>
          <a:p>
            <a:fld id="{6B99C0BB-930A-414F-897F-DBCE10BEA2D5}" type="datetime1">
              <a:rPr lang="uk-UA" smtClean="0"/>
              <a:t>24.09.2019</a:t>
            </a:fld>
            <a:endParaRPr lang="uk-UA"/>
          </a:p>
        </p:txBody>
      </p:sp>
      <p:sp>
        <p:nvSpPr>
          <p:cNvPr id="4" name="Footer Placeholder 3">
            <a:extLst>
              <a:ext uri="{FF2B5EF4-FFF2-40B4-BE49-F238E27FC236}">
                <a16:creationId xmlns="" xmlns:a16="http://schemas.microsoft.com/office/drawing/2014/main" id="{BFFE9FA4-0F1E-4385-AD47-7E0914FE10C0}"/>
              </a:ext>
            </a:extLst>
          </p:cNvPr>
          <p:cNvSpPr>
            <a:spLocks noGrp="1"/>
          </p:cNvSpPr>
          <p:nvPr>
            <p:ph type="ftr" sz="quarter" idx="11"/>
          </p:nvPr>
        </p:nvSpPr>
        <p:spPr/>
        <p:txBody>
          <a:bodyPr/>
          <a:lstStyle/>
          <a:p>
            <a:endParaRPr lang="uk-UA"/>
          </a:p>
        </p:txBody>
      </p:sp>
      <p:sp>
        <p:nvSpPr>
          <p:cNvPr id="5" name="Slide Number Placeholder 4">
            <a:extLst>
              <a:ext uri="{FF2B5EF4-FFF2-40B4-BE49-F238E27FC236}">
                <a16:creationId xmlns="" xmlns:a16="http://schemas.microsoft.com/office/drawing/2014/main" id="{C1B78FB8-BF7C-4F2A-9277-8CB6073C3F28}"/>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8247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241B4F-2F9F-41D1-B09D-DC0BE9DBCDD0}"/>
              </a:ext>
            </a:extLst>
          </p:cNvPr>
          <p:cNvSpPr>
            <a:spLocks noGrp="1"/>
          </p:cNvSpPr>
          <p:nvPr>
            <p:ph type="dt" sz="half" idx="10"/>
          </p:nvPr>
        </p:nvSpPr>
        <p:spPr>
          <a:xfrm>
            <a:off x="838200" y="6356350"/>
            <a:ext cx="2743200" cy="365125"/>
          </a:xfrm>
          <a:prstGeom prst="rect">
            <a:avLst/>
          </a:prstGeom>
        </p:spPr>
        <p:txBody>
          <a:bodyPr/>
          <a:lstStyle/>
          <a:p>
            <a:fld id="{2871EC11-65AD-409A-AC39-A549E5E4A04D}" type="datetime1">
              <a:rPr lang="uk-UA" smtClean="0"/>
              <a:t>24.09.2019</a:t>
            </a:fld>
            <a:endParaRPr lang="uk-UA"/>
          </a:p>
        </p:txBody>
      </p:sp>
      <p:sp>
        <p:nvSpPr>
          <p:cNvPr id="3" name="Footer Placeholder 2">
            <a:extLst>
              <a:ext uri="{FF2B5EF4-FFF2-40B4-BE49-F238E27FC236}">
                <a16:creationId xmlns="" xmlns:a16="http://schemas.microsoft.com/office/drawing/2014/main" id="{58F4F06C-29D8-462E-A630-98B2655AAADE}"/>
              </a:ext>
            </a:extLst>
          </p:cNvPr>
          <p:cNvSpPr>
            <a:spLocks noGrp="1"/>
          </p:cNvSpPr>
          <p:nvPr>
            <p:ph type="ftr" sz="quarter" idx="11"/>
          </p:nvPr>
        </p:nvSpPr>
        <p:spPr/>
        <p:txBody>
          <a:bodyPr/>
          <a:lstStyle/>
          <a:p>
            <a:endParaRPr lang="uk-UA"/>
          </a:p>
        </p:txBody>
      </p:sp>
      <p:sp>
        <p:nvSpPr>
          <p:cNvPr id="4" name="Slide Number Placeholder 3">
            <a:extLst>
              <a:ext uri="{FF2B5EF4-FFF2-40B4-BE49-F238E27FC236}">
                <a16:creationId xmlns="" xmlns:a16="http://schemas.microsoft.com/office/drawing/2014/main" id="{B0E16F75-C520-4C3C-8001-3221E8E5BF52}"/>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0221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4F48FE-353C-48EA-B2BA-B8B722CF6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a:extLst>
              <a:ext uri="{FF2B5EF4-FFF2-40B4-BE49-F238E27FC236}">
                <a16:creationId xmlns="" xmlns:a16="http://schemas.microsoft.com/office/drawing/2014/main" id="{E65C5D23-24B7-4B8D-9C0C-2E5E7FFCA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a:extLst>
              <a:ext uri="{FF2B5EF4-FFF2-40B4-BE49-F238E27FC236}">
                <a16:creationId xmlns="" xmlns:a16="http://schemas.microsoft.com/office/drawing/2014/main" id="{112111EB-A403-4A5E-ABA8-2BE8775A1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F9D0190-3684-43C7-92BC-B40757422F8C}"/>
              </a:ext>
            </a:extLst>
          </p:cNvPr>
          <p:cNvSpPr>
            <a:spLocks noGrp="1"/>
          </p:cNvSpPr>
          <p:nvPr>
            <p:ph type="dt" sz="half" idx="10"/>
          </p:nvPr>
        </p:nvSpPr>
        <p:spPr>
          <a:xfrm>
            <a:off x="838200" y="6356350"/>
            <a:ext cx="2743200" cy="365125"/>
          </a:xfrm>
          <a:prstGeom prst="rect">
            <a:avLst/>
          </a:prstGeom>
        </p:spPr>
        <p:txBody>
          <a:bodyPr/>
          <a:lstStyle/>
          <a:p>
            <a:fld id="{892DC643-07E6-4BCE-A73E-A9E3A41D8119}" type="datetime1">
              <a:rPr lang="uk-UA" smtClean="0"/>
              <a:t>24.09.2019</a:t>
            </a:fld>
            <a:endParaRPr lang="uk-UA"/>
          </a:p>
        </p:txBody>
      </p:sp>
      <p:sp>
        <p:nvSpPr>
          <p:cNvPr id="6" name="Footer Placeholder 5">
            <a:extLst>
              <a:ext uri="{FF2B5EF4-FFF2-40B4-BE49-F238E27FC236}">
                <a16:creationId xmlns="" xmlns:a16="http://schemas.microsoft.com/office/drawing/2014/main" id="{D9C03E66-677C-4B26-9B62-14C1ED4A3DE9}"/>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 xmlns:a16="http://schemas.microsoft.com/office/drawing/2014/main" id="{EFE5A38A-6937-425E-B75C-0A371BB695F7}"/>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425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FA5FF3F4-4FD9-4C5C-9464-FC5276F7DEB5}"/>
              </a:ext>
            </a:extLst>
          </p:cNvPr>
          <p:cNvSpPr/>
          <p:nvPr userDrawn="1"/>
        </p:nvSpPr>
        <p:spPr>
          <a:xfrm>
            <a:off x="0"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Placeholder 1">
            <a:extLst>
              <a:ext uri="{FF2B5EF4-FFF2-40B4-BE49-F238E27FC236}">
                <a16:creationId xmlns="" xmlns:a16="http://schemas.microsoft.com/office/drawing/2014/main" id="{951971CD-1108-4455-BA9B-04CD54974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a:extLst>
              <a:ext uri="{FF2B5EF4-FFF2-40B4-BE49-F238E27FC236}">
                <a16:creationId xmlns="" xmlns:a16="http://schemas.microsoft.com/office/drawing/2014/main" id="{91583AF0-B2CC-4F74-94EC-8CA9729B6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pic>
        <p:nvPicPr>
          <p:cNvPr id="1026" name="Picture 2" descr="TEAMS">
            <a:extLst>
              <a:ext uri="{FF2B5EF4-FFF2-40B4-BE49-F238E27FC236}">
                <a16:creationId xmlns="" xmlns:a16="http://schemas.microsoft.com/office/drawing/2014/main" id="{C7D7310A-CF77-4AA8-AA80-A1B63ED5D8F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 xmlns:a16="http://schemas.microsoft.com/office/drawing/2014/main" id="{CB2A4EF9-C159-4886-9908-5E2A27B7A29B}"/>
              </a:ext>
            </a:extLst>
          </p:cNvPr>
          <p:cNvSpPr>
            <a:spLocks noGrp="1"/>
          </p:cNvSpPr>
          <p:nvPr>
            <p:ph type="ftr" sz="quarter" idx="3"/>
          </p:nvPr>
        </p:nvSpPr>
        <p:spPr>
          <a:xfrm>
            <a:off x="3919146" y="6400868"/>
            <a:ext cx="4526697" cy="365125"/>
          </a:xfrm>
          <a:prstGeom prst="rect">
            <a:avLst/>
          </a:prstGeom>
        </p:spPr>
        <p:txBody>
          <a:bodyPr vert="horz" lIns="91440" tIns="45720" rIns="91440" bIns="45720" rtlCol="0" anchor="ctr"/>
          <a:lstStyle>
            <a:lvl1pPr algn="ctr">
              <a:defRPr sz="1600" b="0">
                <a:solidFill>
                  <a:schemeClr val="tx1">
                    <a:lumMod val="90000"/>
                    <a:lumOff val="10000"/>
                  </a:schemeClr>
                </a:solidFill>
              </a:defRPr>
            </a:lvl1pPr>
          </a:lstStyle>
          <a:p>
            <a:endParaRPr lang="uk-UA" dirty="0"/>
          </a:p>
        </p:txBody>
      </p:sp>
      <p:sp>
        <p:nvSpPr>
          <p:cNvPr id="6" name="Slide Number Placeholder 5">
            <a:extLst>
              <a:ext uri="{FF2B5EF4-FFF2-40B4-BE49-F238E27FC236}">
                <a16:creationId xmlns="" xmlns:a16="http://schemas.microsoft.com/office/drawing/2014/main" id="{B6CD2AE4-4CB4-4748-9C00-F78CB69086F0}"/>
              </a:ext>
            </a:extLst>
          </p:cNvPr>
          <p:cNvSpPr>
            <a:spLocks noGrp="1"/>
          </p:cNvSpPr>
          <p:nvPr>
            <p:ph type="sldNum" sz="quarter" idx="4"/>
          </p:nvPr>
        </p:nvSpPr>
        <p:spPr>
          <a:xfrm>
            <a:off x="838200" y="6400868"/>
            <a:ext cx="2743200" cy="365125"/>
          </a:xfrm>
          <a:prstGeom prst="rect">
            <a:avLst/>
          </a:prstGeom>
        </p:spPr>
        <p:txBody>
          <a:bodyPr vert="horz" lIns="91440" tIns="45720" rIns="91440" bIns="45720" rtlCol="0" anchor="ctr"/>
          <a:lstStyle>
            <a:lvl1pPr algn="l">
              <a:defRPr sz="1600" b="0">
                <a:solidFill>
                  <a:schemeClr val="tx1">
                    <a:lumMod val="90000"/>
                    <a:lumOff val="10000"/>
                  </a:schemeClr>
                </a:solidFill>
              </a:defRPr>
            </a:lvl1pPr>
          </a:lstStyle>
          <a:p>
            <a:fld id="{03E55565-F195-45AE-A8B0-E2C07D5DAE07}" type="slidenum">
              <a:rPr lang="uk-UA" smtClean="0"/>
              <a:pPr/>
              <a:t>‹#›</a:t>
            </a:fld>
            <a:endParaRPr lang="uk-UA"/>
          </a:p>
        </p:txBody>
      </p:sp>
    </p:spTree>
    <p:extLst>
      <p:ext uri="{BB962C8B-B14F-4D97-AF65-F5344CB8AC3E}">
        <p14:creationId xmlns:p14="http://schemas.microsoft.com/office/powerpoint/2010/main" val="12837910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hyperlink" Target="https://www.teams-project.eu/teams-training-pack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 xmlns:a16="http://schemas.microsoft.com/office/drawing/2014/main" id="{E78A2C91-90C8-40A4-B7B5-3BB02FDD1A3C}"/>
              </a:ext>
            </a:extLst>
          </p:cNvPr>
          <p:cNvSpPr>
            <a:spLocks noGrp="1"/>
          </p:cNvSpPr>
          <p:nvPr>
            <p:ph type="ctrTitle"/>
          </p:nvPr>
        </p:nvSpPr>
        <p:spPr/>
        <p:txBody>
          <a:bodyPr>
            <a:normAutofit/>
          </a:bodyPr>
          <a:lstStyle/>
          <a:p>
            <a:r>
              <a:rPr lang="en-GB" sz="4800" b="1" dirty="0"/>
              <a:t>PHYSICAL CONTEXT</a:t>
            </a:r>
            <a:endParaRPr lang="it-IT" sz="4800" dirty="0"/>
          </a:p>
        </p:txBody>
      </p:sp>
      <p:sp>
        <p:nvSpPr>
          <p:cNvPr id="2" name="CasellaDiTesto 1">
            <a:extLst>
              <a:ext uri="{FF2B5EF4-FFF2-40B4-BE49-F238E27FC236}">
                <a16:creationId xmlns="" xmlns:a16="http://schemas.microsoft.com/office/drawing/2014/main" id="{8486651A-34B9-4872-8E0F-2FBEAFCFF327}"/>
              </a:ext>
            </a:extLst>
          </p:cNvPr>
          <p:cNvSpPr txBox="1"/>
          <p:nvPr/>
        </p:nvSpPr>
        <p:spPr>
          <a:xfrm>
            <a:off x="426546" y="3657601"/>
            <a:ext cx="5160437" cy="830997"/>
          </a:xfrm>
          <a:prstGeom prst="rect">
            <a:avLst/>
          </a:prstGeom>
          <a:noFill/>
        </p:spPr>
        <p:txBody>
          <a:bodyPr wrap="square" rtlCol="0">
            <a:spAutoFit/>
          </a:bodyPr>
          <a:lstStyle/>
          <a:p>
            <a:r>
              <a:rPr lang="en-US" sz="4800" b="1">
                <a:solidFill>
                  <a:srgbClr val="1250A9"/>
                </a:solidFill>
              </a:rPr>
              <a:t>Module Exercise</a:t>
            </a:r>
          </a:p>
        </p:txBody>
      </p:sp>
      <p:sp>
        <p:nvSpPr>
          <p:cNvPr id="3" name="Oval 2">
            <a:extLst>
              <a:ext uri="{FF2B5EF4-FFF2-40B4-BE49-F238E27FC236}">
                <a16:creationId xmlns="" xmlns:a16="http://schemas.microsoft.com/office/drawing/2014/main" id="{1D67E564-7F1A-4317-B169-7D44C1DDE9B7}"/>
              </a:ext>
            </a:extLst>
          </p:cNvPr>
          <p:cNvSpPr/>
          <p:nvPr/>
        </p:nvSpPr>
        <p:spPr>
          <a:xfrm>
            <a:off x="566057" y="4699341"/>
            <a:ext cx="638629" cy="6386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Oval 4">
            <a:extLst>
              <a:ext uri="{FF2B5EF4-FFF2-40B4-BE49-F238E27FC236}">
                <a16:creationId xmlns="" xmlns:a16="http://schemas.microsoft.com/office/drawing/2014/main" id="{512601D4-4724-4CA5-835B-AF3DE3E486DC}"/>
              </a:ext>
            </a:extLst>
          </p:cNvPr>
          <p:cNvSpPr/>
          <p:nvPr/>
        </p:nvSpPr>
        <p:spPr>
          <a:xfrm>
            <a:off x="1574800" y="4699340"/>
            <a:ext cx="638629" cy="6386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Oval 5">
            <a:extLst>
              <a:ext uri="{FF2B5EF4-FFF2-40B4-BE49-F238E27FC236}">
                <a16:creationId xmlns="" xmlns:a16="http://schemas.microsoft.com/office/drawing/2014/main" id="{5F9EA9B7-C663-4CAD-8A5D-6C40C51F3935}"/>
              </a:ext>
            </a:extLst>
          </p:cNvPr>
          <p:cNvSpPr/>
          <p:nvPr/>
        </p:nvSpPr>
        <p:spPr>
          <a:xfrm>
            <a:off x="2583543" y="4699339"/>
            <a:ext cx="638629" cy="6386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3097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E2627B51-D041-4399-B4B8-9D505A9A64EF}"/>
              </a:ext>
            </a:extLst>
          </p:cNvPr>
          <p:cNvSpPr>
            <a:spLocks noGrp="1"/>
          </p:cNvSpPr>
          <p:nvPr>
            <p:ph type="sldNum" sz="quarter" idx="12"/>
          </p:nvPr>
        </p:nvSpPr>
        <p:spPr>
          <a:xfrm>
            <a:off x="3973286" y="6400868"/>
            <a:ext cx="2743200" cy="365125"/>
          </a:xfrm>
        </p:spPr>
        <p:txBody>
          <a:bodyPr/>
          <a:lstStyle/>
          <a:p>
            <a:fld id="{03E55565-F195-45AE-A8B0-E2C07D5DAE07}" type="slidenum">
              <a:rPr lang="uk-UA" smtClean="0"/>
              <a:t>2</a:t>
            </a:fld>
            <a:endParaRPr lang="uk-UA"/>
          </a:p>
        </p:txBody>
      </p:sp>
      <p:sp>
        <p:nvSpPr>
          <p:cNvPr id="4" name="CasellaDiTesto 3">
            <a:extLst>
              <a:ext uri="{FF2B5EF4-FFF2-40B4-BE49-F238E27FC236}">
                <a16:creationId xmlns="" xmlns:a16="http://schemas.microsoft.com/office/drawing/2014/main" id="{6667F056-85B6-4CEA-808E-F114ADA47240}"/>
              </a:ext>
            </a:extLst>
          </p:cNvPr>
          <p:cNvSpPr txBox="1"/>
          <p:nvPr/>
        </p:nvSpPr>
        <p:spPr>
          <a:xfrm>
            <a:off x="5252484" y="1031358"/>
            <a:ext cx="5571460" cy="646331"/>
          </a:xfrm>
          <a:prstGeom prst="rect">
            <a:avLst/>
          </a:prstGeom>
          <a:noFill/>
        </p:spPr>
        <p:txBody>
          <a:bodyPr wrap="square" rtlCol="0">
            <a:spAutoFit/>
          </a:bodyPr>
          <a:lstStyle/>
          <a:p>
            <a:pPr marL="342900" indent="-342900">
              <a:buAutoNum type="arabicPeriod"/>
            </a:pPr>
            <a:endParaRPr lang="it-IT" dirty="0"/>
          </a:p>
          <a:p>
            <a:pPr marL="342900" indent="-342900">
              <a:buAutoNum type="arabicPeriod"/>
            </a:pPr>
            <a:endParaRPr lang="it-IT" dirty="0"/>
          </a:p>
        </p:txBody>
      </p:sp>
      <p:sp>
        <p:nvSpPr>
          <p:cNvPr id="11" name="CasellaDiTesto 10">
            <a:extLst>
              <a:ext uri="{FF2B5EF4-FFF2-40B4-BE49-F238E27FC236}">
                <a16:creationId xmlns="" xmlns:a16="http://schemas.microsoft.com/office/drawing/2014/main" id="{59B9B7FB-BA61-4826-B6B1-EC9EB21D580B}"/>
              </a:ext>
            </a:extLst>
          </p:cNvPr>
          <p:cNvSpPr txBox="1"/>
          <p:nvPr/>
        </p:nvSpPr>
        <p:spPr>
          <a:xfrm>
            <a:off x="3927718" y="1216694"/>
            <a:ext cx="7625654" cy="3016210"/>
          </a:xfrm>
          <a:prstGeom prst="rect">
            <a:avLst/>
          </a:prstGeom>
          <a:noFill/>
        </p:spPr>
        <p:txBody>
          <a:bodyPr wrap="square" rtlCol="0">
            <a:spAutoFit/>
          </a:bodyPr>
          <a:lstStyle/>
          <a:p>
            <a:pPr>
              <a:spcBef>
                <a:spcPts val="1200"/>
              </a:spcBef>
            </a:pPr>
            <a:r>
              <a:rPr lang="en-US" sz="2000" dirty="0"/>
              <a:t>In this session you should apply the fundamentals of how to arrange a classroom and manage group dynamics  to facilitate an interactive learning experience for your audience. The way the room is set up will influence the interaction within the group and the participants’ learning process. </a:t>
            </a:r>
          </a:p>
          <a:p>
            <a:pPr>
              <a:spcBef>
                <a:spcPts val="1200"/>
              </a:spcBef>
            </a:pPr>
            <a:r>
              <a:rPr lang="en-US" sz="2000" dirty="0"/>
              <a:t>Think about applying the concept of space management to exercise </a:t>
            </a:r>
            <a:r>
              <a:rPr lang="en-US" sz="2000" dirty="0">
                <a:solidFill>
                  <a:srgbClr val="1250A9"/>
                </a:solidFill>
              </a:rPr>
              <a:t>Setting Priorities </a:t>
            </a:r>
            <a:r>
              <a:rPr lang="en-US" sz="2000" dirty="0"/>
              <a:t>of TEAMS Training Package. Remember to apply the concepts learnt in the Module “Physical Context”</a:t>
            </a:r>
          </a:p>
        </p:txBody>
      </p:sp>
      <p:sp>
        <p:nvSpPr>
          <p:cNvPr id="9" name="CasellaDiTesto 8">
            <a:extLst>
              <a:ext uri="{FF2B5EF4-FFF2-40B4-BE49-F238E27FC236}">
                <a16:creationId xmlns="" xmlns:a16="http://schemas.microsoft.com/office/drawing/2014/main" id="{F638E34B-D116-4FDE-96D4-360B3557AA6D}"/>
              </a:ext>
            </a:extLst>
          </p:cNvPr>
          <p:cNvSpPr txBox="1"/>
          <p:nvPr/>
        </p:nvSpPr>
        <p:spPr>
          <a:xfrm>
            <a:off x="3203782" y="316599"/>
            <a:ext cx="5263116" cy="523220"/>
          </a:xfrm>
          <a:prstGeom prst="rect">
            <a:avLst/>
          </a:prstGeom>
          <a:noFill/>
        </p:spPr>
        <p:txBody>
          <a:bodyPr wrap="square" rtlCol="0">
            <a:spAutoFit/>
          </a:bodyPr>
          <a:lstStyle/>
          <a:p>
            <a:r>
              <a:rPr lang="it-IT" sz="2800" b="1" dirty="0">
                <a:solidFill>
                  <a:srgbClr val="1250A9"/>
                </a:solidFill>
              </a:rPr>
              <a:t>BACKGROUND</a:t>
            </a:r>
          </a:p>
        </p:txBody>
      </p:sp>
      <p:pic>
        <p:nvPicPr>
          <p:cNvPr id="6" name="Elemento grafico 5" descr="Apri cartella">
            <a:extLst>
              <a:ext uri="{FF2B5EF4-FFF2-40B4-BE49-F238E27FC236}">
                <a16:creationId xmlns="" xmlns:a16="http://schemas.microsoft.com/office/drawing/2014/main" id="{4AE4BD88-AF54-4018-A493-7DE5056DD4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16688" y="121009"/>
            <a:ext cx="914400" cy="914400"/>
          </a:xfrm>
          <a:prstGeom prst="rect">
            <a:avLst/>
          </a:prstGeom>
        </p:spPr>
      </p:pic>
      <p:sp>
        <p:nvSpPr>
          <p:cNvPr id="8" name="CasellaDiTesto 7">
            <a:extLst>
              <a:ext uri="{FF2B5EF4-FFF2-40B4-BE49-F238E27FC236}">
                <a16:creationId xmlns="" xmlns:a16="http://schemas.microsoft.com/office/drawing/2014/main" id="{A5985347-E58F-4259-8531-158177DB3EE6}"/>
              </a:ext>
            </a:extLst>
          </p:cNvPr>
          <p:cNvSpPr txBox="1"/>
          <p:nvPr/>
        </p:nvSpPr>
        <p:spPr>
          <a:xfrm>
            <a:off x="4680690" y="5395299"/>
            <a:ext cx="11079126" cy="461665"/>
          </a:xfrm>
          <a:prstGeom prst="rect">
            <a:avLst/>
          </a:prstGeom>
          <a:noFill/>
        </p:spPr>
        <p:txBody>
          <a:bodyPr wrap="square" rtlCol="0">
            <a:spAutoFit/>
          </a:bodyPr>
          <a:lstStyle/>
          <a:p>
            <a:r>
              <a:rPr lang="it-IT" sz="2400" dirty="0">
                <a:hlinkClick r:id="rId4"/>
              </a:rPr>
              <a:t>https://www.teams-project.eu/teams-training-package/</a:t>
            </a:r>
            <a:endParaRPr lang="it-IT" sz="2400" dirty="0"/>
          </a:p>
        </p:txBody>
      </p:sp>
      <p:pic>
        <p:nvPicPr>
          <p:cNvPr id="12" name="Elemento grafico 11" descr="Internet">
            <a:extLst>
              <a:ext uri="{FF2B5EF4-FFF2-40B4-BE49-F238E27FC236}">
                <a16:creationId xmlns="" xmlns:a16="http://schemas.microsoft.com/office/drawing/2014/main" id="{34D3FBE2-EFF7-4E80-9753-364B78649D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191763" y="5203450"/>
            <a:ext cx="914400" cy="914400"/>
          </a:xfrm>
          <a:prstGeom prst="rect">
            <a:avLst/>
          </a:prstGeom>
        </p:spPr>
      </p:pic>
      <p:pic>
        <p:nvPicPr>
          <p:cNvPr id="3" name="Picture 2" descr="A couple of people that are sitting on a table&#10;&#10;Description automatically generated">
            <a:extLst>
              <a:ext uri="{FF2B5EF4-FFF2-40B4-BE49-F238E27FC236}">
                <a16:creationId xmlns="" xmlns:a16="http://schemas.microsoft.com/office/drawing/2014/main" id="{5581F456-3B72-4C59-88D7-D455B1CB62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635"/>
          <a:stretch/>
        </p:blipFill>
        <p:spPr>
          <a:xfrm flipH="1">
            <a:off x="0" y="0"/>
            <a:ext cx="3038150" cy="6858000"/>
          </a:xfrm>
          <a:prstGeom prst="rect">
            <a:avLst/>
          </a:prstGeom>
        </p:spPr>
      </p:pic>
      <p:sp>
        <p:nvSpPr>
          <p:cNvPr id="7" name="Rectangle 6">
            <a:extLst>
              <a:ext uri="{FF2B5EF4-FFF2-40B4-BE49-F238E27FC236}">
                <a16:creationId xmlns="" xmlns:a16="http://schemas.microsoft.com/office/drawing/2014/main" id="{EC4D9F93-8653-430C-A0D5-6BB3BFA39698}"/>
              </a:ext>
            </a:extLst>
          </p:cNvPr>
          <p:cNvSpPr/>
          <p:nvPr/>
        </p:nvSpPr>
        <p:spPr>
          <a:xfrm>
            <a:off x="0" y="6197600"/>
            <a:ext cx="3038150" cy="660400"/>
          </a:xfrm>
          <a:prstGeom prst="rect">
            <a:avLst/>
          </a:prstGeom>
          <a:solidFill>
            <a:srgbClr val="E0E0E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41313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Arc 20">
            <a:extLst>
              <a:ext uri="{FF2B5EF4-FFF2-40B4-BE49-F238E27FC236}">
                <a16:creationId xmlns="" xmlns:a16="http://schemas.microsoft.com/office/drawing/2014/main" id="{93619DA3-E118-4D64-8F9E-7E4D0F8C61B6}"/>
              </a:ext>
            </a:extLst>
          </p:cNvPr>
          <p:cNvSpPr/>
          <p:nvPr/>
        </p:nvSpPr>
        <p:spPr>
          <a:xfrm flipV="1">
            <a:off x="6473195" y="2857486"/>
            <a:ext cx="2055552" cy="1851832"/>
          </a:xfrm>
          <a:prstGeom prst="arc">
            <a:avLst>
              <a:gd name="adj1" fmla="val 3542884"/>
              <a:gd name="adj2" fmla="val 7010544"/>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9" name="CasellaDiTesto 8">
            <a:extLst>
              <a:ext uri="{FF2B5EF4-FFF2-40B4-BE49-F238E27FC236}">
                <a16:creationId xmlns="" xmlns:a16="http://schemas.microsoft.com/office/drawing/2014/main" id="{F638E34B-D116-4FDE-96D4-360B3557AA6D}"/>
              </a:ext>
            </a:extLst>
          </p:cNvPr>
          <p:cNvSpPr txBox="1"/>
          <p:nvPr/>
        </p:nvSpPr>
        <p:spPr>
          <a:xfrm>
            <a:off x="1635642" y="24883"/>
            <a:ext cx="944033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1250A9"/>
                </a:solidFill>
              </a:rPr>
              <a:t>Considerations </a:t>
            </a:r>
          </a:p>
        </p:txBody>
      </p:sp>
      <p:pic>
        <p:nvPicPr>
          <p:cNvPr id="6" name="Elemento grafico 5" descr="Presentazione con elenco di controllo">
            <a:extLst>
              <a:ext uri="{FF2B5EF4-FFF2-40B4-BE49-F238E27FC236}">
                <a16:creationId xmlns="" xmlns:a16="http://schemas.microsoft.com/office/drawing/2014/main" id="{668846C8-CF96-4B73-BA48-CC7F2B4802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58826" y="230464"/>
            <a:ext cx="914400" cy="914400"/>
          </a:xfrm>
          <a:prstGeom prst="rect">
            <a:avLst/>
          </a:prstGeom>
        </p:spPr>
      </p:pic>
      <p:sp>
        <p:nvSpPr>
          <p:cNvPr id="11" name="CasellaDiTesto 10">
            <a:extLst>
              <a:ext uri="{FF2B5EF4-FFF2-40B4-BE49-F238E27FC236}">
                <a16:creationId xmlns="" xmlns:a16="http://schemas.microsoft.com/office/drawing/2014/main" id="{59B9B7FB-BA61-4826-B6B1-EC9EB21D580B}"/>
              </a:ext>
            </a:extLst>
          </p:cNvPr>
          <p:cNvSpPr txBox="1"/>
          <p:nvPr/>
        </p:nvSpPr>
        <p:spPr>
          <a:xfrm>
            <a:off x="838199" y="1350446"/>
            <a:ext cx="10921409" cy="4826517"/>
          </a:xfrm>
          <a:prstGeom prst="rect">
            <a:avLst/>
          </a:prstGeom>
        </p:spPr>
        <p:txBody>
          <a:bodyPr vert="horz" lIns="91440" tIns="45720" rIns="91440" bIns="45720" rtlCol="0">
            <a:normAutofit/>
          </a:bodyPr>
          <a:lstStyle/>
          <a:p>
            <a:pPr>
              <a:lnSpc>
                <a:spcPct val="90000"/>
              </a:lnSpc>
              <a:spcAft>
                <a:spcPts val="600"/>
              </a:spcAft>
            </a:pPr>
            <a:r>
              <a:rPr lang="en-US" sz="2400" dirty="0">
                <a:solidFill>
                  <a:srgbClr val="2D2D2D"/>
                </a:solidFill>
              </a:rPr>
              <a:t>Before starting this exercise, please take into consideration the following elements: </a:t>
            </a:r>
          </a:p>
          <a:p>
            <a:pPr marL="514350" indent="-514350">
              <a:lnSpc>
                <a:spcPct val="90000"/>
              </a:lnSpc>
              <a:spcAft>
                <a:spcPts val="600"/>
              </a:spcAft>
              <a:buFontTx/>
              <a:buAutoNum type="arabicPeriod"/>
            </a:pPr>
            <a:endParaRPr lang="en-US" sz="2800" dirty="0">
              <a:solidFill>
                <a:srgbClr val="2D2D2D"/>
              </a:solidFill>
            </a:endParaRPr>
          </a:p>
        </p:txBody>
      </p:sp>
      <p:sp>
        <p:nvSpPr>
          <p:cNvPr id="5" name="Rectangle: Rounded Corners 4">
            <a:extLst>
              <a:ext uri="{FF2B5EF4-FFF2-40B4-BE49-F238E27FC236}">
                <a16:creationId xmlns="" xmlns:a16="http://schemas.microsoft.com/office/drawing/2014/main" id="{54113514-BE6D-448B-997B-097546A63E7E}"/>
              </a:ext>
            </a:extLst>
          </p:cNvPr>
          <p:cNvSpPr/>
          <p:nvPr/>
        </p:nvSpPr>
        <p:spPr>
          <a:xfrm>
            <a:off x="4430868" y="2082078"/>
            <a:ext cx="2791215" cy="6676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Aft>
                <a:spcPts val="600"/>
              </a:spcAft>
            </a:pPr>
            <a:r>
              <a:rPr lang="en-US" sz="2000" b="1">
                <a:solidFill>
                  <a:schemeClr val="bg1"/>
                </a:solidFill>
              </a:rPr>
              <a:t>Human resources</a:t>
            </a:r>
            <a:endParaRPr lang="en-US" sz="2000" b="1" dirty="0">
              <a:solidFill>
                <a:schemeClr val="bg1"/>
              </a:solidFill>
            </a:endParaRPr>
          </a:p>
        </p:txBody>
      </p:sp>
      <p:sp>
        <p:nvSpPr>
          <p:cNvPr id="3" name="Oval 2">
            <a:extLst>
              <a:ext uri="{FF2B5EF4-FFF2-40B4-BE49-F238E27FC236}">
                <a16:creationId xmlns="" xmlns:a16="http://schemas.microsoft.com/office/drawing/2014/main" id="{BD4B1557-8643-44D5-9D85-D4CCF2D33AD1}"/>
              </a:ext>
            </a:extLst>
          </p:cNvPr>
          <p:cNvSpPr/>
          <p:nvPr/>
        </p:nvSpPr>
        <p:spPr>
          <a:xfrm>
            <a:off x="838199" y="2477244"/>
            <a:ext cx="3160308" cy="316030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Oval 9">
            <a:extLst>
              <a:ext uri="{FF2B5EF4-FFF2-40B4-BE49-F238E27FC236}">
                <a16:creationId xmlns="" xmlns:a16="http://schemas.microsoft.com/office/drawing/2014/main" id="{E1F602DF-A7FB-492D-A085-A4A6A4AA429B}"/>
              </a:ext>
            </a:extLst>
          </p:cNvPr>
          <p:cNvSpPr/>
          <p:nvPr/>
        </p:nvSpPr>
        <p:spPr>
          <a:xfrm>
            <a:off x="4246321" y="2477244"/>
            <a:ext cx="3160308" cy="316030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Oval 11">
            <a:extLst>
              <a:ext uri="{FF2B5EF4-FFF2-40B4-BE49-F238E27FC236}">
                <a16:creationId xmlns="" xmlns:a16="http://schemas.microsoft.com/office/drawing/2014/main" id="{9C42C7FC-6AFA-4608-B86E-EC0C52B036A0}"/>
              </a:ext>
            </a:extLst>
          </p:cNvPr>
          <p:cNvSpPr/>
          <p:nvPr/>
        </p:nvSpPr>
        <p:spPr>
          <a:xfrm>
            <a:off x="7654442" y="2477244"/>
            <a:ext cx="3160308" cy="316030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Oval 13">
            <a:extLst>
              <a:ext uri="{FF2B5EF4-FFF2-40B4-BE49-F238E27FC236}">
                <a16:creationId xmlns="" xmlns:a16="http://schemas.microsoft.com/office/drawing/2014/main" id="{0B57F195-63F7-4673-98AC-76FAC6395622}"/>
              </a:ext>
            </a:extLst>
          </p:cNvPr>
          <p:cNvSpPr/>
          <p:nvPr/>
        </p:nvSpPr>
        <p:spPr>
          <a:xfrm>
            <a:off x="1468729" y="3107774"/>
            <a:ext cx="1899248" cy="189924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Oval 14">
            <a:extLst>
              <a:ext uri="{FF2B5EF4-FFF2-40B4-BE49-F238E27FC236}">
                <a16:creationId xmlns="" xmlns:a16="http://schemas.microsoft.com/office/drawing/2014/main" id="{D5F3F16B-3371-45F5-9BBB-AD1978E5CB12}"/>
              </a:ext>
            </a:extLst>
          </p:cNvPr>
          <p:cNvSpPr/>
          <p:nvPr/>
        </p:nvSpPr>
        <p:spPr>
          <a:xfrm>
            <a:off x="4876851" y="3107774"/>
            <a:ext cx="1899248" cy="189924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Oval 15">
            <a:extLst>
              <a:ext uri="{FF2B5EF4-FFF2-40B4-BE49-F238E27FC236}">
                <a16:creationId xmlns="" xmlns:a16="http://schemas.microsoft.com/office/drawing/2014/main" id="{38A7FBCE-F8D9-4D48-A248-DD22D3851F69}"/>
              </a:ext>
            </a:extLst>
          </p:cNvPr>
          <p:cNvSpPr/>
          <p:nvPr/>
        </p:nvSpPr>
        <p:spPr>
          <a:xfrm>
            <a:off x="8260752" y="3107774"/>
            <a:ext cx="1899248" cy="189924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Rectangle 7">
            <a:extLst>
              <a:ext uri="{FF2B5EF4-FFF2-40B4-BE49-F238E27FC236}">
                <a16:creationId xmlns="" xmlns:a16="http://schemas.microsoft.com/office/drawing/2014/main" id="{0BE6FAD3-7490-4994-B9B1-357839CB4963}"/>
              </a:ext>
            </a:extLst>
          </p:cNvPr>
          <p:cNvSpPr/>
          <p:nvPr/>
        </p:nvSpPr>
        <p:spPr>
          <a:xfrm>
            <a:off x="1262647" y="3441845"/>
            <a:ext cx="2311412" cy="1231106"/>
          </a:xfrm>
          <a:prstGeom prst="rect">
            <a:avLst/>
          </a:prstGeom>
        </p:spPr>
        <p:txBody>
          <a:bodyPr wrap="square">
            <a:spAutoFit/>
          </a:bodyPr>
          <a:lstStyle/>
          <a:p>
            <a:pPr algn="ctr"/>
            <a:r>
              <a:rPr lang="en-US" sz="2800" b="1" dirty="0">
                <a:solidFill>
                  <a:schemeClr val="accent1"/>
                </a:solidFill>
              </a:rPr>
              <a:t>19 participants  </a:t>
            </a:r>
          </a:p>
          <a:p>
            <a:pPr algn="ctr"/>
            <a:r>
              <a:rPr lang="en-US" dirty="0"/>
              <a:t>receiving training</a:t>
            </a:r>
          </a:p>
        </p:txBody>
      </p:sp>
      <p:sp>
        <p:nvSpPr>
          <p:cNvPr id="17" name="Rectangle: Rounded Corners 16">
            <a:extLst>
              <a:ext uri="{FF2B5EF4-FFF2-40B4-BE49-F238E27FC236}">
                <a16:creationId xmlns="" xmlns:a16="http://schemas.microsoft.com/office/drawing/2014/main" id="{2C8DC8E3-3C53-4892-85FF-D4C924CE5BCB}"/>
              </a:ext>
            </a:extLst>
          </p:cNvPr>
          <p:cNvSpPr/>
          <p:nvPr/>
        </p:nvSpPr>
        <p:spPr>
          <a:xfrm>
            <a:off x="8410791" y="5285160"/>
            <a:ext cx="1647610" cy="6676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Aft>
                <a:spcPts val="600"/>
              </a:spcAft>
            </a:pPr>
            <a:r>
              <a:rPr lang="en-US" sz="2000" b="1" dirty="0">
                <a:solidFill>
                  <a:schemeClr val="bg1"/>
                </a:solidFill>
              </a:rPr>
              <a:t>Material</a:t>
            </a:r>
          </a:p>
        </p:txBody>
      </p:sp>
      <p:sp>
        <p:nvSpPr>
          <p:cNvPr id="18" name="Rectangle 17">
            <a:extLst>
              <a:ext uri="{FF2B5EF4-FFF2-40B4-BE49-F238E27FC236}">
                <a16:creationId xmlns="" xmlns:a16="http://schemas.microsoft.com/office/drawing/2014/main" id="{C5ED3CA5-EF8C-42A2-878E-49D2FCB25028}"/>
              </a:ext>
            </a:extLst>
          </p:cNvPr>
          <p:cNvSpPr/>
          <p:nvPr/>
        </p:nvSpPr>
        <p:spPr>
          <a:xfrm>
            <a:off x="4813950" y="3073539"/>
            <a:ext cx="2025048" cy="1967718"/>
          </a:xfrm>
          <a:prstGeom prst="rect">
            <a:avLst/>
          </a:prstGeom>
        </p:spPr>
        <p:txBody>
          <a:bodyPr wrap="square">
            <a:spAutoFit/>
          </a:bodyPr>
          <a:lstStyle/>
          <a:p>
            <a:pPr lvl="0" algn="ctr">
              <a:lnSpc>
                <a:spcPct val="90000"/>
              </a:lnSpc>
            </a:pPr>
            <a:r>
              <a:rPr lang="en-US" sz="2400" b="1" dirty="0">
                <a:solidFill>
                  <a:schemeClr val="accent1"/>
                </a:solidFill>
              </a:rPr>
              <a:t>3 trainers </a:t>
            </a:r>
          </a:p>
          <a:p>
            <a:pPr lvl="0" algn="ctr">
              <a:lnSpc>
                <a:spcPct val="90000"/>
              </a:lnSpc>
            </a:pPr>
            <a:r>
              <a:rPr lang="en-US" sz="2000" dirty="0">
                <a:solidFill>
                  <a:srgbClr val="2D2D2D"/>
                </a:solidFill>
              </a:rPr>
              <a:t>(one of them will be the training manager)</a:t>
            </a:r>
            <a:endParaRPr lang="en-US" sz="2400" dirty="0">
              <a:solidFill>
                <a:srgbClr val="2D2D2D"/>
              </a:solidFill>
            </a:endParaRPr>
          </a:p>
          <a:p>
            <a:pPr algn="ctr">
              <a:lnSpc>
                <a:spcPct val="90000"/>
              </a:lnSpc>
              <a:spcBef>
                <a:spcPts val="800"/>
              </a:spcBef>
              <a:spcAft>
                <a:spcPts val="600"/>
              </a:spcAft>
            </a:pPr>
            <a:r>
              <a:rPr lang="en-US" sz="2400" b="1" dirty="0">
                <a:solidFill>
                  <a:schemeClr val="accent1"/>
                </a:solidFill>
              </a:rPr>
              <a:t>2 facilitators </a:t>
            </a:r>
          </a:p>
        </p:txBody>
      </p:sp>
      <p:sp>
        <p:nvSpPr>
          <p:cNvPr id="19" name="Rectangle 18">
            <a:extLst>
              <a:ext uri="{FF2B5EF4-FFF2-40B4-BE49-F238E27FC236}">
                <a16:creationId xmlns="" xmlns:a16="http://schemas.microsoft.com/office/drawing/2014/main" id="{7AFC535C-F29E-4497-88B4-9395174EC3C4}"/>
              </a:ext>
            </a:extLst>
          </p:cNvPr>
          <p:cNvSpPr/>
          <p:nvPr/>
        </p:nvSpPr>
        <p:spPr>
          <a:xfrm>
            <a:off x="8410790" y="3489246"/>
            <a:ext cx="1647610" cy="1200329"/>
          </a:xfrm>
          <a:prstGeom prst="rect">
            <a:avLst/>
          </a:prstGeom>
        </p:spPr>
        <p:txBody>
          <a:bodyPr wrap="square">
            <a:spAutoFit/>
          </a:bodyPr>
          <a:lstStyle/>
          <a:p>
            <a:pPr lvl="0" algn="ctr">
              <a:lnSpc>
                <a:spcPct val="90000"/>
              </a:lnSpc>
            </a:pPr>
            <a:r>
              <a:rPr lang="en-US" sz="2000" dirty="0"/>
              <a:t>Printed cards with patients and resource</a:t>
            </a:r>
          </a:p>
        </p:txBody>
      </p:sp>
      <p:sp>
        <p:nvSpPr>
          <p:cNvPr id="20" name="Arc 19">
            <a:extLst>
              <a:ext uri="{FF2B5EF4-FFF2-40B4-BE49-F238E27FC236}">
                <a16:creationId xmlns="" xmlns:a16="http://schemas.microsoft.com/office/drawing/2014/main" id="{BD90EB38-29C6-4278-845C-EB89A8B6B06C}"/>
              </a:ext>
            </a:extLst>
          </p:cNvPr>
          <p:cNvSpPr/>
          <p:nvPr/>
        </p:nvSpPr>
        <p:spPr>
          <a:xfrm>
            <a:off x="3065509" y="3405478"/>
            <a:ext cx="2055552" cy="1851832"/>
          </a:xfrm>
          <a:prstGeom prst="arc">
            <a:avLst>
              <a:gd name="adj1" fmla="val 3542884"/>
              <a:gd name="adj2" fmla="val 7010544"/>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238186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 xmlns:a16="http://schemas.microsoft.com/office/drawing/2014/main" id="{E2627B51-D041-4399-B4B8-9D505A9A64EF}"/>
              </a:ext>
            </a:extLst>
          </p:cNvPr>
          <p:cNvSpPr>
            <a:spLocks noGrp="1"/>
          </p:cNvSpPr>
          <p:nvPr>
            <p:ph type="sldNum" sz="quarter" idx="12"/>
          </p:nvPr>
        </p:nvSpPr>
        <p:spPr/>
        <p:txBody>
          <a:bodyPr/>
          <a:lstStyle/>
          <a:p>
            <a:fld id="{03E55565-F195-45AE-A8B0-E2C07D5DAE07}" type="slidenum">
              <a:rPr lang="uk-UA" smtClean="0">
                <a:solidFill>
                  <a:srgbClr val="2D2D2D">
                    <a:lumMod val="90000"/>
                    <a:lumOff val="10000"/>
                  </a:srgbClr>
                </a:solidFill>
              </a:rPr>
              <a:pPr/>
              <a:t>4</a:t>
            </a:fld>
            <a:endParaRPr lang="uk-UA">
              <a:solidFill>
                <a:srgbClr val="2D2D2D">
                  <a:lumMod val="90000"/>
                  <a:lumOff val="10000"/>
                </a:srgbClr>
              </a:solidFill>
            </a:endParaRPr>
          </a:p>
        </p:txBody>
      </p:sp>
      <p:sp>
        <p:nvSpPr>
          <p:cNvPr id="4" name="CasellaDiTesto 3">
            <a:extLst>
              <a:ext uri="{FF2B5EF4-FFF2-40B4-BE49-F238E27FC236}">
                <a16:creationId xmlns="" xmlns:a16="http://schemas.microsoft.com/office/drawing/2014/main" id="{6667F056-85B6-4CEA-808E-F114ADA47240}"/>
              </a:ext>
            </a:extLst>
          </p:cNvPr>
          <p:cNvSpPr txBox="1"/>
          <p:nvPr/>
        </p:nvSpPr>
        <p:spPr>
          <a:xfrm>
            <a:off x="5252484" y="1031358"/>
            <a:ext cx="5571460" cy="646331"/>
          </a:xfrm>
          <a:prstGeom prst="rect">
            <a:avLst/>
          </a:prstGeom>
          <a:noFill/>
        </p:spPr>
        <p:txBody>
          <a:bodyPr wrap="square" rtlCol="0">
            <a:spAutoFit/>
          </a:bodyPr>
          <a:lstStyle/>
          <a:p>
            <a:pPr marL="342900" indent="-342900">
              <a:buFontTx/>
              <a:buAutoNum type="arabicPeriod"/>
            </a:pPr>
            <a:endParaRPr lang="it-IT" dirty="0">
              <a:solidFill>
                <a:srgbClr val="2D2D2D"/>
              </a:solidFill>
            </a:endParaRPr>
          </a:p>
          <a:p>
            <a:pPr marL="342900" indent="-342900">
              <a:buFontTx/>
              <a:buAutoNum type="arabicPeriod"/>
            </a:pPr>
            <a:endParaRPr lang="it-IT" dirty="0">
              <a:solidFill>
                <a:srgbClr val="2D2D2D"/>
              </a:solidFill>
            </a:endParaRPr>
          </a:p>
        </p:txBody>
      </p:sp>
      <p:sp>
        <p:nvSpPr>
          <p:cNvPr id="7" name="CasellaDiTesto 6">
            <a:extLst>
              <a:ext uri="{FF2B5EF4-FFF2-40B4-BE49-F238E27FC236}">
                <a16:creationId xmlns="" xmlns:a16="http://schemas.microsoft.com/office/drawing/2014/main" id="{0C2305DB-C174-4658-A54B-1B8F54F76434}"/>
              </a:ext>
            </a:extLst>
          </p:cNvPr>
          <p:cNvSpPr txBox="1"/>
          <p:nvPr/>
        </p:nvSpPr>
        <p:spPr>
          <a:xfrm>
            <a:off x="1617863" y="1622134"/>
            <a:ext cx="9440332" cy="3139321"/>
          </a:xfrm>
          <a:prstGeom prst="rect">
            <a:avLst/>
          </a:prstGeom>
          <a:noFill/>
        </p:spPr>
        <p:txBody>
          <a:bodyPr wrap="square" rtlCol="0">
            <a:spAutoFit/>
          </a:bodyPr>
          <a:lstStyle/>
          <a:p>
            <a:r>
              <a:rPr lang="en-US" dirty="0">
                <a:solidFill>
                  <a:srgbClr val="2D2D2D"/>
                </a:solidFill>
              </a:rPr>
              <a:t>During this exercise the EMT members will be confronted with patients in very critical conditions and a set of resources to treat these patients. The team will have to decide how to allocate the available resources in order to save the highest number of patients. A role player will also intervene during the exercise, taking the role of a father whose child is admitted within the EMT facility in a critical state. The team members will have to deal with the father while rapidly decide on the treatment to the critical patients, whose state will change and worsen as the exercise advances.</a:t>
            </a:r>
          </a:p>
          <a:p>
            <a:endParaRPr lang="en-US" dirty="0">
              <a:solidFill>
                <a:srgbClr val="2D2D2D"/>
              </a:solidFill>
            </a:endParaRPr>
          </a:p>
          <a:p>
            <a:endParaRPr lang="en-US" dirty="0">
              <a:solidFill>
                <a:srgbClr val="2D2D2D"/>
              </a:solidFill>
            </a:endParaRPr>
          </a:p>
          <a:p>
            <a:endParaRPr lang="en-US" dirty="0">
              <a:solidFill>
                <a:srgbClr val="2D2D2D"/>
              </a:solidFill>
            </a:endParaRPr>
          </a:p>
          <a:p>
            <a:endParaRPr lang="it-IT" b="1" dirty="0">
              <a:solidFill>
                <a:srgbClr val="1250A9"/>
              </a:solidFill>
            </a:endParaRPr>
          </a:p>
        </p:txBody>
      </p:sp>
      <p:sp>
        <p:nvSpPr>
          <p:cNvPr id="19" name="CasellaDiTesto 18">
            <a:extLst>
              <a:ext uri="{FF2B5EF4-FFF2-40B4-BE49-F238E27FC236}">
                <a16:creationId xmlns="" xmlns:a16="http://schemas.microsoft.com/office/drawing/2014/main" id="{9FDFF15F-F0AE-4E05-8C9A-2E05C79B932E}"/>
              </a:ext>
            </a:extLst>
          </p:cNvPr>
          <p:cNvSpPr txBox="1"/>
          <p:nvPr/>
        </p:nvSpPr>
        <p:spPr>
          <a:xfrm>
            <a:off x="1541235" y="4136137"/>
            <a:ext cx="9534739" cy="1754326"/>
          </a:xfrm>
          <a:prstGeom prst="rect">
            <a:avLst/>
          </a:prstGeom>
          <a:noFill/>
        </p:spPr>
        <p:txBody>
          <a:bodyPr wrap="square" rtlCol="0">
            <a:spAutoFit/>
          </a:bodyPr>
          <a:lstStyle/>
          <a:p>
            <a:r>
              <a:rPr lang="en-US" dirty="0">
                <a:solidFill>
                  <a:srgbClr val="2D2D2D"/>
                </a:solidFill>
              </a:rPr>
              <a:t>The purpose of this exercise is to expose participants to ethical and conflicting decisions frequently encountered during EMT deployments. Emergency operations are marked by an imbalance between the huge needs and the scarcity of resources available. This lack of resources can sometimes have fatal consequences for patients that in normal conditions will survive. This imbalance means a high burden for EMT staff who has to take decisions in this difficult circumstances and face its consequences. </a:t>
            </a:r>
            <a:endParaRPr lang="it-IT" dirty="0">
              <a:solidFill>
                <a:srgbClr val="2D2D2D"/>
              </a:solidFill>
            </a:endParaRPr>
          </a:p>
        </p:txBody>
      </p:sp>
      <p:pic>
        <p:nvPicPr>
          <p:cNvPr id="23" name="Elemento grafico 22" descr="Frecce chevron">
            <a:extLst>
              <a:ext uri="{FF2B5EF4-FFF2-40B4-BE49-F238E27FC236}">
                <a16:creationId xmlns="" xmlns:a16="http://schemas.microsoft.com/office/drawing/2014/main" id="{2FADCF8E-8960-4656-A557-C460E0232F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82464" y="1622296"/>
            <a:ext cx="466378" cy="466378"/>
          </a:xfrm>
          <a:prstGeom prst="rect">
            <a:avLst/>
          </a:prstGeom>
        </p:spPr>
      </p:pic>
      <p:pic>
        <p:nvPicPr>
          <p:cNvPr id="37" name="Elemento grafico 36" descr="Frecce chevron">
            <a:extLst>
              <a:ext uri="{FF2B5EF4-FFF2-40B4-BE49-F238E27FC236}">
                <a16:creationId xmlns="" xmlns:a16="http://schemas.microsoft.com/office/drawing/2014/main" id="{10472D7B-2AD8-425D-83B3-D90EBE54CF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9919" y="4136137"/>
            <a:ext cx="466378" cy="466378"/>
          </a:xfrm>
          <a:prstGeom prst="rect">
            <a:avLst/>
          </a:prstGeom>
        </p:spPr>
      </p:pic>
      <p:sp>
        <p:nvSpPr>
          <p:cNvPr id="11" name="CasellaDiTesto 8">
            <a:extLst>
              <a:ext uri="{FF2B5EF4-FFF2-40B4-BE49-F238E27FC236}">
                <a16:creationId xmlns="" xmlns:a16="http://schemas.microsoft.com/office/drawing/2014/main" id="{F783E1D4-2DEE-47D7-BB58-3B59DA4D8F42}"/>
              </a:ext>
            </a:extLst>
          </p:cNvPr>
          <p:cNvSpPr txBox="1"/>
          <p:nvPr/>
        </p:nvSpPr>
        <p:spPr>
          <a:xfrm>
            <a:off x="1635642" y="24883"/>
            <a:ext cx="944033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1250A9"/>
                </a:solidFill>
              </a:rPr>
              <a:t> Scenario of exercise 3</a:t>
            </a:r>
          </a:p>
        </p:txBody>
      </p:sp>
      <p:grpSp>
        <p:nvGrpSpPr>
          <p:cNvPr id="32" name="Group 31">
            <a:extLst>
              <a:ext uri="{FF2B5EF4-FFF2-40B4-BE49-F238E27FC236}">
                <a16:creationId xmlns="" xmlns:a16="http://schemas.microsoft.com/office/drawing/2014/main" id="{CDCF1E6D-40B8-45C0-A6DE-E693EA498D0B}"/>
              </a:ext>
            </a:extLst>
          </p:cNvPr>
          <p:cNvGrpSpPr/>
          <p:nvPr/>
        </p:nvGrpSpPr>
        <p:grpSpPr>
          <a:xfrm>
            <a:off x="838200" y="358498"/>
            <a:ext cx="658332" cy="658332"/>
            <a:chOff x="838200" y="358498"/>
            <a:chExt cx="658332" cy="658332"/>
          </a:xfrm>
        </p:grpSpPr>
        <p:sp>
          <p:nvSpPr>
            <p:cNvPr id="8" name="Freeform: Shape 7">
              <a:extLst>
                <a:ext uri="{FF2B5EF4-FFF2-40B4-BE49-F238E27FC236}">
                  <a16:creationId xmlns="" xmlns:a16="http://schemas.microsoft.com/office/drawing/2014/main" id="{DB5D8FA0-9B83-4109-BF26-30F74FF6AC70}"/>
                </a:ext>
              </a:extLst>
            </p:cNvPr>
            <p:cNvSpPr/>
            <p:nvPr/>
          </p:nvSpPr>
          <p:spPr>
            <a:xfrm>
              <a:off x="838200" y="358498"/>
              <a:ext cx="658332" cy="658332"/>
            </a:xfrm>
            <a:custGeom>
              <a:avLst/>
              <a:gdLst>
                <a:gd name="connsiteX0" fmla="*/ 205729 w 658332"/>
                <a:gd name="connsiteY0" fmla="*/ 586327 h 658332"/>
                <a:gd name="connsiteX1" fmla="*/ 205729 w 658332"/>
                <a:gd name="connsiteY1" fmla="*/ 596613 h 658332"/>
                <a:gd name="connsiteX2" fmla="*/ 164583 w 658332"/>
                <a:gd name="connsiteY2" fmla="*/ 637759 h 658332"/>
                <a:gd name="connsiteX3" fmla="*/ 123437 w 658332"/>
                <a:gd name="connsiteY3" fmla="*/ 596613 h 658332"/>
                <a:gd name="connsiteX4" fmla="*/ 123437 w 658332"/>
                <a:gd name="connsiteY4" fmla="*/ 61719 h 658332"/>
                <a:gd name="connsiteX5" fmla="*/ 108008 w 658332"/>
                <a:gd name="connsiteY5" fmla="*/ 20573 h 658332"/>
                <a:gd name="connsiteX6" fmla="*/ 493749 w 658332"/>
                <a:gd name="connsiteY6" fmla="*/ 20573 h 658332"/>
                <a:gd name="connsiteX7" fmla="*/ 534895 w 658332"/>
                <a:gd name="connsiteY7" fmla="*/ 61719 h 658332"/>
                <a:gd name="connsiteX8" fmla="*/ 534895 w 658332"/>
                <a:gd name="connsiteY8" fmla="*/ 565754 h 658332"/>
                <a:gd name="connsiteX9" fmla="*/ 555468 w 658332"/>
                <a:gd name="connsiteY9" fmla="*/ 565754 h 658332"/>
                <a:gd name="connsiteX10" fmla="*/ 555468 w 658332"/>
                <a:gd name="connsiteY10" fmla="*/ 61719 h 658332"/>
                <a:gd name="connsiteX11" fmla="*/ 493749 w 658332"/>
                <a:gd name="connsiteY11" fmla="*/ 0 h 658332"/>
                <a:gd name="connsiteX12" fmla="*/ 61719 w 658332"/>
                <a:gd name="connsiteY12" fmla="*/ 0 h 658332"/>
                <a:gd name="connsiteX13" fmla="*/ 0 w 658332"/>
                <a:gd name="connsiteY13" fmla="*/ 61719 h 658332"/>
                <a:gd name="connsiteX14" fmla="*/ 61719 w 658332"/>
                <a:gd name="connsiteY14" fmla="*/ 123437 h 658332"/>
                <a:gd name="connsiteX15" fmla="*/ 86406 w 658332"/>
                <a:gd name="connsiteY15" fmla="*/ 118294 h 658332"/>
                <a:gd name="connsiteX16" fmla="*/ 78177 w 658332"/>
                <a:gd name="connsiteY16" fmla="*/ 99778 h 658332"/>
                <a:gd name="connsiteX17" fmla="*/ 61719 w 658332"/>
                <a:gd name="connsiteY17" fmla="*/ 102864 h 658332"/>
                <a:gd name="connsiteX18" fmla="*/ 20573 w 658332"/>
                <a:gd name="connsiteY18" fmla="*/ 61719 h 658332"/>
                <a:gd name="connsiteX19" fmla="*/ 61719 w 658332"/>
                <a:gd name="connsiteY19" fmla="*/ 20573 h 658332"/>
                <a:gd name="connsiteX20" fmla="*/ 102864 w 658332"/>
                <a:gd name="connsiteY20" fmla="*/ 61719 h 658332"/>
                <a:gd name="connsiteX21" fmla="*/ 102864 w 658332"/>
                <a:gd name="connsiteY21" fmla="*/ 596613 h 658332"/>
                <a:gd name="connsiteX22" fmla="*/ 164583 w 658332"/>
                <a:gd name="connsiteY22" fmla="*/ 658332 h 658332"/>
                <a:gd name="connsiteX23" fmla="*/ 225273 w 658332"/>
                <a:gd name="connsiteY23" fmla="*/ 606900 h 658332"/>
                <a:gd name="connsiteX24" fmla="*/ 636731 w 658332"/>
                <a:gd name="connsiteY24" fmla="*/ 606900 h 658332"/>
                <a:gd name="connsiteX25" fmla="*/ 596613 w 658332"/>
                <a:gd name="connsiteY25" fmla="*/ 637759 h 658332"/>
                <a:gd name="connsiteX26" fmla="*/ 236588 w 658332"/>
                <a:gd name="connsiteY26" fmla="*/ 637759 h 658332"/>
                <a:gd name="connsiteX27" fmla="*/ 236588 w 658332"/>
                <a:gd name="connsiteY27" fmla="*/ 658332 h 658332"/>
                <a:gd name="connsiteX28" fmla="*/ 596613 w 658332"/>
                <a:gd name="connsiteY28" fmla="*/ 658332 h 658332"/>
                <a:gd name="connsiteX29" fmla="*/ 658332 w 658332"/>
                <a:gd name="connsiteY29" fmla="*/ 596613 h 658332"/>
                <a:gd name="connsiteX30" fmla="*/ 658332 w 658332"/>
                <a:gd name="connsiteY30" fmla="*/ 586327 h 658332"/>
                <a:gd name="connsiteX31" fmla="*/ 205729 w 658332"/>
                <a:gd name="connsiteY31" fmla="*/ 586327 h 65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8332" h="658332">
                  <a:moveTo>
                    <a:pt x="205729" y="586327"/>
                  </a:moveTo>
                  <a:lnTo>
                    <a:pt x="205729" y="596613"/>
                  </a:lnTo>
                  <a:cubicBezTo>
                    <a:pt x="205729" y="619244"/>
                    <a:pt x="187213" y="637759"/>
                    <a:pt x="164583" y="637759"/>
                  </a:cubicBezTo>
                  <a:cubicBezTo>
                    <a:pt x="141953" y="637759"/>
                    <a:pt x="123437" y="619244"/>
                    <a:pt x="123437" y="596613"/>
                  </a:cubicBezTo>
                  <a:lnTo>
                    <a:pt x="123437" y="61719"/>
                  </a:lnTo>
                  <a:cubicBezTo>
                    <a:pt x="123437" y="46289"/>
                    <a:pt x="117265" y="31888"/>
                    <a:pt x="108008" y="20573"/>
                  </a:cubicBezTo>
                  <a:lnTo>
                    <a:pt x="493749" y="20573"/>
                  </a:lnTo>
                  <a:cubicBezTo>
                    <a:pt x="516379" y="20573"/>
                    <a:pt x="534895" y="39088"/>
                    <a:pt x="534895" y="61719"/>
                  </a:cubicBezTo>
                  <a:lnTo>
                    <a:pt x="534895" y="565754"/>
                  </a:lnTo>
                  <a:lnTo>
                    <a:pt x="555468" y="565754"/>
                  </a:lnTo>
                  <a:lnTo>
                    <a:pt x="555468" y="61719"/>
                  </a:lnTo>
                  <a:cubicBezTo>
                    <a:pt x="555468" y="27773"/>
                    <a:pt x="527694" y="0"/>
                    <a:pt x="493749" y="0"/>
                  </a:cubicBezTo>
                  <a:lnTo>
                    <a:pt x="61719" y="0"/>
                  </a:lnTo>
                  <a:cubicBezTo>
                    <a:pt x="27773" y="0"/>
                    <a:pt x="0" y="27773"/>
                    <a:pt x="0" y="61719"/>
                  </a:cubicBezTo>
                  <a:cubicBezTo>
                    <a:pt x="0" y="95664"/>
                    <a:pt x="27773" y="123437"/>
                    <a:pt x="61719" y="123437"/>
                  </a:cubicBezTo>
                  <a:cubicBezTo>
                    <a:pt x="69948" y="123437"/>
                    <a:pt x="78177" y="121380"/>
                    <a:pt x="86406" y="118294"/>
                  </a:cubicBezTo>
                  <a:lnTo>
                    <a:pt x="78177" y="99778"/>
                  </a:lnTo>
                  <a:cubicBezTo>
                    <a:pt x="73034" y="101836"/>
                    <a:pt x="67890" y="102864"/>
                    <a:pt x="61719" y="102864"/>
                  </a:cubicBezTo>
                  <a:cubicBezTo>
                    <a:pt x="39088" y="102864"/>
                    <a:pt x="20573" y="84349"/>
                    <a:pt x="20573" y="61719"/>
                  </a:cubicBezTo>
                  <a:cubicBezTo>
                    <a:pt x="20573" y="39088"/>
                    <a:pt x="39088" y="20573"/>
                    <a:pt x="61719" y="20573"/>
                  </a:cubicBezTo>
                  <a:cubicBezTo>
                    <a:pt x="84349" y="20573"/>
                    <a:pt x="102864" y="39088"/>
                    <a:pt x="102864" y="61719"/>
                  </a:cubicBezTo>
                  <a:lnTo>
                    <a:pt x="102864" y="596613"/>
                  </a:lnTo>
                  <a:cubicBezTo>
                    <a:pt x="102864" y="630559"/>
                    <a:pt x="130638" y="658332"/>
                    <a:pt x="164583" y="658332"/>
                  </a:cubicBezTo>
                  <a:cubicBezTo>
                    <a:pt x="195442" y="658332"/>
                    <a:pt x="220130" y="635702"/>
                    <a:pt x="225273" y="606900"/>
                  </a:cubicBezTo>
                  <a:lnTo>
                    <a:pt x="636731" y="606900"/>
                  </a:lnTo>
                  <a:cubicBezTo>
                    <a:pt x="632616" y="624387"/>
                    <a:pt x="616158" y="637759"/>
                    <a:pt x="596613" y="637759"/>
                  </a:cubicBezTo>
                  <a:lnTo>
                    <a:pt x="236588" y="637759"/>
                  </a:lnTo>
                  <a:lnTo>
                    <a:pt x="236588" y="658332"/>
                  </a:lnTo>
                  <a:lnTo>
                    <a:pt x="596613" y="658332"/>
                  </a:lnTo>
                  <a:cubicBezTo>
                    <a:pt x="630559" y="658332"/>
                    <a:pt x="658332" y="630559"/>
                    <a:pt x="658332" y="596613"/>
                  </a:cubicBezTo>
                  <a:lnTo>
                    <a:pt x="658332" y="586327"/>
                  </a:lnTo>
                  <a:lnTo>
                    <a:pt x="205729" y="586327"/>
                  </a:lnTo>
                  <a:close/>
                </a:path>
              </a:pathLst>
            </a:custGeom>
            <a:solidFill>
              <a:schemeClr val="accent1"/>
            </a:solidFill>
            <a:ln w="10269" cap="flat">
              <a:noFill/>
              <a:prstDash val="solid"/>
              <a:miter/>
            </a:ln>
          </p:spPr>
          <p:txBody>
            <a:bodyPr rtlCol="0" anchor="ctr"/>
            <a:lstStyle/>
            <a:p>
              <a:endParaRPr lang="uk-UA"/>
            </a:p>
          </p:txBody>
        </p:sp>
        <p:sp>
          <p:nvSpPr>
            <p:cNvPr id="9" name="Freeform: Shape 8">
              <a:extLst>
                <a:ext uri="{FF2B5EF4-FFF2-40B4-BE49-F238E27FC236}">
                  <a16:creationId xmlns="" xmlns:a16="http://schemas.microsoft.com/office/drawing/2014/main" id="{015A2F0E-3EA1-452F-9E9C-843CE86C2DFA}"/>
                </a:ext>
              </a:extLst>
            </p:cNvPr>
            <p:cNvSpPr/>
            <p:nvPr/>
          </p:nvSpPr>
          <p:spPr>
            <a:xfrm>
              <a:off x="1229085" y="841961"/>
              <a:ext cx="41146" cy="61719"/>
            </a:xfrm>
            <a:custGeom>
              <a:avLst/>
              <a:gdLst>
                <a:gd name="connsiteX0" fmla="*/ 41146 w 41145"/>
                <a:gd name="connsiteY0" fmla="*/ 61719 h 61718"/>
                <a:gd name="connsiteX1" fmla="*/ 41146 w 41145"/>
                <a:gd name="connsiteY1" fmla="*/ 41146 h 61718"/>
                <a:gd name="connsiteX2" fmla="*/ 41146 w 41145"/>
                <a:gd name="connsiteY2" fmla="*/ 30859 h 61718"/>
                <a:gd name="connsiteX3" fmla="*/ 41146 w 41145"/>
                <a:gd name="connsiteY3" fmla="*/ 0 h 61718"/>
                <a:gd name="connsiteX4" fmla="*/ 0 w 41145"/>
                <a:gd name="connsiteY4" fmla="*/ 0 h 61718"/>
                <a:gd name="connsiteX5" fmla="*/ 0 w 41145"/>
                <a:gd name="connsiteY5" fmla="*/ 41146 h 61718"/>
                <a:gd name="connsiteX6" fmla="*/ 20573 w 41145"/>
                <a:gd name="connsiteY6" fmla="*/ 41146 h 61718"/>
                <a:gd name="connsiteX7" fmla="*/ 20573 w 41145"/>
                <a:gd name="connsiteY7" fmla="*/ 61719 h 6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5" h="61718">
                  <a:moveTo>
                    <a:pt x="41146" y="61719"/>
                  </a:moveTo>
                  <a:lnTo>
                    <a:pt x="41146" y="41146"/>
                  </a:lnTo>
                  <a:lnTo>
                    <a:pt x="41146" y="30859"/>
                  </a:lnTo>
                  <a:lnTo>
                    <a:pt x="41146" y="0"/>
                  </a:lnTo>
                  <a:lnTo>
                    <a:pt x="0" y="0"/>
                  </a:lnTo>
                  <a:lnTo>
                    <a:pt x="0" y="41146"/>
                  </a:lnTo>
                  <a:lnTo>
                    <a:pt x="20573" y="41146"/>
                  </a:lnTo>
                  <a:lnTo>
                    <a:pt x="20573" y="61719"/>
                  </a:lnTo>
                  <a:close/>
                </a:path>
              </a:pathLst>
            </a:custGeom>
            <a:solidFill>
              <a:schemeClr val="accent1"/>
            </a:solidFill>
            <a:ln w="10269" cap="flat">
              <a:noFill/>
              <a:prstDash val="solid"/>
              <a:miter/>
            </a:ln>
          </p:spPr>
          <p:txBody>
            <a:bodyPr rtlCol="0" anchor="ctr"/>
            <a:lstStyle/>
            <a:p>
              <a:endParaRPr lang="uk-UA"/>
            </a:p>
          </p:txBody>
        </p:sp>
        <p:sp>
          <p:nvSpPr>
            <p:cNvPr id="10" name="Freeform: Shape 9">
              <a:extLst>
                <a:ext uri="{FF2B5EF4-FFF2-40B4-BE49-F238E27FC236}">
                  <a16:creationId xmlns="" xmlns:a16="http://schemas.microsoft.com/office/drawing/2014/main" id="{DBB118C6-BEC7-4A69-B5E1-25D04AD12DAB}"/>
                </a:ext>
              </a:extLst>
            </p:cNvPr>
            <p:cNvSpPr/>
            <p:nvPr/>
          </p:nvSpPr>
          <p:spPr>
            <a:xfrm>
              <a:off x="1290803" y="841961"/>
              <a:ext cx="41146" cy="61719"/>
            </a:xfrm>
            <a:custGeom>
              <a:avLst/>
              <a:gdLst>
                <a:gd name="connsiteX0" fmla="*/ 41146 w 41145"/>
                <a:gd name="connsiteY0" fmla="*/ 61719 h 61718"/>
                <a:gd name="connsiteX1" fmla="*/ 41146 w 41145"/>
                <a:gd name="connsiteY1" fmla="*/ 41146 h 61718"/>
                <a:gd name="connsiteX2" fmla="*/ 41146 w 41145"/>
                <a:gd name="connsiteY2" fmla="*/ 30859 h 61718"/>
                <a:gd name="connsiteX3" fmla="*/ 41146 w 41145"/>
                <a:gd name="connsiteY3" fmla="*/ 0 h 61718"/>
                <a:gd name="connsiteX4" fmla="*/ 0 w 41145"/>
                <a:gd name="connsiteY4" fmla="*/ 0 h 61718"/>
                <a:gd name="connsiteX5" fmla="*/ 0 w 41145"/>
                <a:gd name="connsiteY5" fmla="*/ 41146 h 61718"/>
                <a:gd name="connsiteX6" fmla="*/ 20573 w 41145"/>
                <a:gd name="connsiteY6" fmla="*/ 41146 h 61718"/>
                <a:gd name="connsiteX7" fmla="*/ 20573 w 41145"/>
                <a:gd name="connsiteY7" fmla="*/ 61719 h 6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5" h="61718">
                  <a:moveTo>
                    <a:pt x="41146" y="61719"/>
                  </a:moveTo>
                  <a:lnTo>
                    <a:pt x="41146" y="41146"/>
                  </a:lnTo>
                  <a:lnTo>
                    <a:pt x="41146" y="30859"/>
                  </a:lnTo>
                  <a:lnTo>
                    <a:pt x="41146" y="0"/>
                  </a:lnTo>
                  <a:lnTo>
                    <a:pt x="0" y="0"/>
                  </a:lnTo>
                  <a:lnTo>
                    <a:pt x="0" y="41146"/>
                  </a:lnTo>
                  <a:lnTo>
                    <a:pt x="20573" y="41146"/>
                  </a:lnTo>
                  <a:lnTo>
                    <a:pt x="20573" y="61719"/>
                  </a:lnTo>
                  <a:close/>
                </a:path>
              </a:pathLst>
            </a:custGeom>
            <a:solidFill>
              <a:schemeClr val="accent1"/>
            </a:solidFill>
            <a:ln w="10269" cap="flat">
              <a:noFill/>
              <a:prstDash val="solid"/>
              <a:miter/>
            </a:ln>
          </p:spPr>
          <p:txBody>
            <a:bodyPr rtlCol="0" anchor="ctr"/>
            <a:lstStyle/>
            <a:p>
              <a:endParaRPr lang="uk-UA"/>
            </a:p>
          </p:txBody>
        </p:sp>
        <p:sp>
          <p:nvSpPr>
            <p:cNvPr id="14" name="Freeform: Shape 13">
              <a:extLst>
                <a:ext uri="{FF2B5EF4-FFF2-40B4-BE49-F238E27FC236}">
                  <a16:creationId xmlns="" xmlns:a16="http://schemas.microsoft.com/office/drawing/2014/main" id="{D0192B47-341E-4C45-A77D-ACD87D2A5CDE}"/>
                </a:ext>
              </a:extLst>
            </p:cNvPr>
            <p:cNvSpPr/>
            <p:nvPr/>
          </p:nvSpPr>
          <p:spPr>
            <a:xfrm>
              <a:off x="1064502" y="430503"/>
              <a:ext cx="41146" cy="61719"/>
            </a:xfrm>
            <a:custGeom>
              <a:avLst/>
              <a:gdLst>
                <a:gd name="connsiteX0" fmla="*/ 0 w 41145"/>
                <a:gd name="connsiteY0" fmla="*/ 0 h 61718"/>
                <a:gd name="connsiteX1" fmla="*/ 0 w 41145"/>
                <a:gd name="connsiteY1" fmla="*/ 20573 h 61718"/>
                <a:gd name="connsiteX2" fmla="*/ 0 w 41145"/>
                <a:gd name="connsiteY2" fmla="*/ 30859 h 61718"/>
                <a:gd name="connsiteX3" fmla="*/ 0 w 41145"/>
                <a:gd name="connsiteY3" fmla="*/ 61719 h 61718"/>
                <a:gd name="connsiteX4" fmla="*/ 41146 w 41145"/>
                <a:gd name="connsiteY4" fmla="*/ 61719 h 61718"/>
                <a:gd name="connsiteX5" fmla="*/ 41146 w 41145"/>
                <a:gd name="connsiteY5" fmla="*/ 20573 h 61718"/>
                <a:gd name="connsiteX6" fmla="*/ 20573 w 41145"/>
                <a:gd name="connsiteY6" fmla="*/ 20573 h 61718"/>
                <a:gd name="connsiteX7" fmla="*/ 20573 w 41145"/>
                <a:gd name="connsiteY7" fmla="*/ 0 h 6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5" h="61718">
                  <a:moveTo>
                    <a:pt x="0" y="0"/>
                  </a:moveTo>
                  <a:lnTo>
                    <a:pt x="0" y="20573"/>
                  </a:lnTo>
                  <a:lnTo>
                    <a:pt x="0" y="30859"/>
                  </a:lnTo>
                  <a:lnTo>
                    <a:pt x="0" y="61719"/>
                  </a:lnTo>
                  <a:lnTo>
                    <a:pt x="41146" y="61719"/>
                  </a:lnTo>
                  <a:lnTo>
                    <a:pt x="41146" y="20573"/>
                  </a:lnTo>
                  <a:lnTo>
                    <a:pt x="20573" y="20573"/>
                  </a:lnTo>
                  <a:lnTo>
                    <a:pt x="20573" y="0"/>
                  </a:lnTo>
                  <a:close/>
                </a:path>
              </a:pathLst>
            </a:custGeom>
            <a:solidFill>
              <a:schemeClr val="accent1"/>
            </a:solidFill>
            <a:ln w="10269" cap="flat">
              <a:noFill/>
              <a:prstDash val="solid"/>
              <a:miter/>
            </a:ln>
          </p:spPr>
          <p:txBody>
            <a:bodyPr rtlCol="0" anchor="ctr"/>
            <a:lstStyle/>
            <a:p>
              <a:endParaRPr lang="uk-UA"/>
            </a:p>
          </p:txBody>
        </p:sp>
        <p:sp>
          <p:nvSpPr>
            <p:cNvPr id="15" name="Freeform: Shape 14">
              <a:extLst>
                <a:ext uri="{FF2B5EF4-FFF2-40B4-BE49-F238E27FC236}">
                  <a16:creationId xmlns="" xmlns:a16="http://schemas.microsoft.com/office/drawing/2014/main" id="{D8D2C35A-0CD2-4D55-BB0D-087FD7F0495B}"/>
                </a:ext>
              </a:extLst>
            </p:cNvPr>
            <p:cNvSpPr/>
            <p:nvPr/>
          </p:nvSpPr>
          <p:spPr>
            <a:xfrm>
              <a:off x="1002783" y="430503"/>
              <a:ext cx="41146" cy="61719"/>
            </a:xfrm>
            <a:custGeom>
              <a:avLst/>
              <a:gdLst>
                <a:gd name="connsiteX0" fmla="*/ 0 w 41145"/>
                <a:gd name="connsiteY0" fmla="*/ 0 h 61718"/>
                <a:gd name="connsiteX1" fmla="*/ 0 w 41145"/>
                <a:gd name="connsiteY1" fmla="*/ 20573 h 61718"/>
                <a:gd name="connsiteX2" fmla="*/ 0 w 41145"/>
                <a:gd name="connsiteY2" fmla="*/ 30859 h 61718"/>
                <a:gd name="connsiteX3" fmla="*/ 0 w 41145"/>
                <a:gd name="connsiteY3" fmla="*/ 61719 h 61718"/>
                <a:gd name="connsiteX4" fmla="*/ 41146 w 41145"/>
                <a:gd name="connsiteY4" fmla="*/ 61719 h 61718"/>
                <a:gd name="connsiteX5" fmla="*/ 41146 w 41145"/>
                <a:gd name="connsiteY5" fmla="*/ 20573 h 61718"/>
                <a:gd name="connsiteX6" fmla="*/ 20573 w 41145"/>
                <a:gd name="connsiteY6" fmla="*/ 20573 h 61718"/>
                <a:gd name="connsiteX7" fmla="*/ 20573 w 41145"/>
                <a:gd name="connsiteY7" fmla="*/ 0 h 6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5" h="61718">
                  <a:moveTo>
                    <a:pt x="0" y="0"/>
                  </a:moveTo>
                  <a:lnTo>
                    <a:pt x="0" y="20573"/>
                  </a:lnTo>
                  <a:lnTo>
                    <a:pt x="0" y="30859"/>
                  </a:lnTo>
                  <a:lnTo>
                    <a:pt x="0" y="61719"/>
                  </a:lnTo>
                  <a:lnTo>
                    <a:pt x="41146" y="61719"/>
                  </a:lnTo>
                  <a:lnTo>
                    <a:pt x="41146" y="20573"/>
                  </a:lnTo>
                  <a:lnTo>
                    <a:pt x="20573" y="20573"/>
                  </a:lnTo>
                  <a:lnTo>
                    <a:pt x="20573" y="0"/>
                  </a:lnTo>
                  <a:close/>
                </a:path>
              </a:pathLst>
            </a:custGeom>
            <a:solidFill>
              <a:schemeClr val="accent1"/>
            </a:solidFill>
            <a:ln w="10269" cap="flat">
              <a:noFill/>
              <a:prstDash val="solid"/>
              <a:miter/>
            </a:ln>
          </p:spPr>
          <p:txBody>
            <a:bodyPr rtlCol="0" anchor="ctr"/>
            <a:lstStyle/>
            <a:p>
              <a:endParaRPr lang="uk-UA"/>
            </a:p>
          </p:txBody>
        </p:sp>
        <p:sp>
          <p:nvSpPr>
            <p:cNvPr id="16" name="Freeform: Shape 15">
              <a:extLst>
                <a:ext uri="{FF2B5EF4-FFF2-40B4-BE49-F238E27FC236}">
                  <a16:creationId xmlns="" xmlns:a16="http://schemas.microsoft.com/office/drawing/2014/main" id="{B51BDEFA-D213-4615-965E-A7281BD1DD27}"/>
                </a:ext>
              </a:extLst>
            </p:cNvPr>
            <p:cNvSpPr/>
            <p:nvPr/>
          </p:nvSpPr>
          <p:spPr>
            <a:xfrm>
              <a:off x="1126220" y="533367"/>
              <a:ext cx="205729" cy="20573"/>
            </a:xfrm>
            <a:custGeom>
              <a:avLst/>
              <a:gdLst>
                <a:gd name="connsiteX0" fmla="*/ 0 w 205728"/>
                <a:gd name="connsiteY0" fmla="*/ 0 h 20572"/>
                <a:gd name="connsiteX1" fmla="*/ 205729 w 205728"/>
                <a:gd name="connsiteY1" fmla="*/ 0 h 20572"/>
                <a:gd name="connsiteX2" fmla="*/ 205729 w 205728"/>
                <a:gd name="connsiteY2" fmla="*/ 20573 h 20572"/>
                <a:gd name="connsiteX3" fmla="*/ 0 w 205728"/>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8" h="20572">
                  <a:moveTo>
                    <a:pt x="0" y="0"/>
                  </a:moveTo>
                  <a:lnTo>
                    <a:pt x="205729" y="0"/>
                  </a:lnTo>
                  <a:lnTo>
                    <a:pt x="205729"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17" name="Freeform: Shape 16">
              <a:extLst>
                <a:ext uri="{FF2B5EF4-FFF2-40B4-BE49-F238E27FC236}">
                  <a16:creationId xmlns="" xmlns:a16="http://schemas.microsoft.com/office/drawing/2014/main" id="{3F8F3357-AA48-4333-99EE-E31E0253C5B3}"/>
                </a:ext>
              </a:extLst>
            </p:cNvPr>
            <p:cNvSpPr/>
            <p:nvPr/>
          </p:nvSpPr>
          <p:spPr>
            <a:xfrm>
              <a:off x="1002783" y="574513"/>
              <a:ext cx="329166" cy="20573"/>
            </a:xfrm>
            <a:custGeom>
              <a:avLst/>
              <a:gdLst>
                <a:gd name="connsiteX0" fmla="*/ 0 w 329166"/>
                <a:gd name="connsiteY0" fmla="*/ 0 h 20572"/>
                <a:gd name="connsiteX1" fmla="*/ 329166 w 329166"/>
                <a:gd name="connsiteY1" fmla="*/ 0 h 20572"/>
                <a:gd name="connsiteX2" fmla="*/ 329166 w 329166"/>
                <a:gd name="connsiteY2" fmla="*/ 20573 h 20572"/>
                <a:gd name="connsiteX3" fmla="*/ 0 w 329166"/>
                <a:gd name="connsiteY3" fmla="*/ 20573 h 20572"/>
              </a:gdLst>
              <a:ahLst/>
              <a:cxnLst>
                <a:cxn ang="0">
                  <a:pos x="connsiteX0" y="connsiteY0"/>
                </a:cxn>
                <a:cxn ang="0">
                  <a:pos x="connsiteX1" y="connsiteY1"/>
                </a:cxn>
                <a:cxn ang="0">
                  <a:pos x="connsiteX2" y="connsiteY2"/>
                </a:cxn>
                <a:cxn ang="0">
                  <a:pos x="connsiteX3" y="connsiteY3"/>
                </a:cxn>
              </a:cxnLst>
              <a:rect l="l" t="t" r="r" b="b"/>
              <a:pathLst>
                <a:path w="329166" h="20572">
                  <a:moveTo>
                    <a:pt x="0" y="0"/>
                  </a:moveTo>
                  <a:lnTo>
                    <a:pt x="329166" y="0"/>
                  </a:lnTo>
                  <a:lnTo>
                    <a:pt x="329166"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18" name="Freeform: Shape 17">
              <a:extLst>
                <a:ext uri="{FF2B5EF4-FFF2-40B4-BE49-F238E27FC236}">
                  <a16:creationId xmlns="" xmlns:a16="http://schemas.microsoft.com/office/drawing/2014/main" id="{85C5D2AC-39F0-4704-82BE-F9B0FF850E2F}"/>
                </a:ext>
              </a:extLst>
            </p:cNvPr>
            <p:cNvSpPr/>
            <p:nvPr/>
          </p:nvSpPr>
          <p:spPr>
            <a:xfrm>
              <a:off x="1002783" y="615659"/>
              <a:ext cx="329166" cy="20573"/>
            </a:xfrm>
            <a:custGeom>
              <a:avLst/>
              <a:gdLst>
                <a:gd name="connsiteX0" fmla="*/ 0 w 329166"/>
                <a:gd name="connsiteY0" fmla="*/ 0 h 20572"/>
                <a:gd name="connsiteX1" fmla="*/ 329166 w 329166"/>
                <a:gd name="connsiteY1" fmla="*/ 0 h 20572"/>
                <a:gd name="connsiteX2" fmla="*/ 329166 w 329166"/>
                <a:gd name="connsiteY2" fmla="*/ 20573 h 20572"/>
                <a:gd name="connsiteX3" fmla="*/ 0 w 329166"/>
                <a:gd name="connsiteY3" fmla="*/ 20573 h 20572"/>
              </a:gdLst>
              <a:ahLst/>
              <a:cxnLst>
                <a:cxn ang="0">
                  <a:pos x="connsiteX0" y="connsiteY0"/>
                </a:cxn>
                <a:cxn ang="0">
                  <a:pos x="connsiteX1" y="connsiteY1"/>
                </a:cxn>
                <a:cxn ang="0">
                  <a:pos x="connsiteX2" y="connsiteY2"/>
                </a:cxn>
                <a:cxn ang="0">
                  <a:pos x="connsiteX3" y="connsiteY3"/>
                </a:cxn>
              </a:cxnLst>
              <a:rect l="l" t="t" r="r" b="b"/>
              <a:pathLst>
                <a:path w="329166" h="20572">
                  <a:moveTo>
                    <a:pt x="0" y="0"/>
                  </a:moveTo>
                  <a:lnTo>
                    <a:pt x="329166" y="0"/>
                  </a:lnTo>
                  <a:lnTo>
                    <a:pt x="329166"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0" name="Freeform: Shape 19">
              <a:extLst>
                <a:ext uri="{FF2B5EF4-FFF2-40B4-BE49-F238E27FC236}">
                  <a16:creationId xmlns="" xmlns:a16="http://schemas.microsoft.com/office/drawing/2014/main" id="{1E104FDE-48B1-4770-8122-A86B7F1C4722}"/>
                </a:ext>
              </a:extLst>
            </p:cNvPr>
            <p:cNvSpPr/>
            <p:nvPr/>
          </p:nvSpPr>
          <p:spPr>
            <a:xfrm>
              <a:off x="1002783" y="656805"/>
              <a:ext cx="329166" cy="20573"/>
            </a:xfrm>
            <a:custGeom>
              <a:avLst/>
              <a:gdLst>
                <a:gd name="connsiteX0" fmla="*/ 0 w 329166"/>
                <a:gd name="connsiteY0" fmla="*/ 0 h 20572"/>
                <a:gd name="connsiteX1" fmla="*/ 329166 w 329166"/>
                <a:gd name="connsiteY1" fmla="*/ 0 h 20572"/>
                <a:gd name="connsiteX2" fmla="*/ 329166 w 329166"/>
                <a:gd name="connsiteY2" fmla="*/ 20573 h 20572"/>
                <a:gd name="connsiteX3" fmla="*/ 0 w 329166"/>
                <a:gd name="connsiteY3" fmla="*/ 20573 h 20572"/>
              </a:gdLst>
              <a:ahLst/>
              <a:cxnLst>
                <a:cxn ang="0">
                  <a:pos x="connsiteX0" y="connsiteY0"/>
                </a:cxn>
                <a:cxn ang="0">
                  <a:pos x="connsiteX1" y="connsiteY1"/>
                </a:cxn>
                <a:cxn ang="0">
                  <a:pos x="connsiteX2" y="connsiteY2"/>
                </a:cxn>
                <a:cxn ang="0">
                  <a:pos x="connsiteX3" y="connsiteY3"/>
                </a:cxn>
              </a:cxnLst>
              <a:rect l="l" t="t" r="r" b="b"/>
              <a:pathLst>
                <a:path w="329166" h="20572">
                  <a:moveTo>
                    <a:pt x="0" y="0"/>
                  </a:moveTo>
                  <a:lnTo>
                    <a:pt x="329166" y="0"/>
                  </a:lnTo>
                  <a:lnTo>
                    <a:pt x="329166"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1" name="Freeform: Shape 20">
              <a:extLst>
                <a:ext uri="{FF2B5EF4-FFF2-40B4-BE49-F238E27FC236}">
                  <a16:creationId xmlns="" xmlns:a16="http://schemas.microsoft.com/office/drawing/2014/main" id="{6CC67CEC-CA88-4DFC-97A5-78A1E6DC1BC4}"/>
                </a:ext>
              </a:extLst>
            </p:cNvPr>
            <p:cNvSpPr/>
            <p:nvPr/>
          </p:nvSpPr>
          <p:spPr>
            <a:xfrm>
              <a:off x="1002783" y="697950"/>
              <a:ext cx="329166" cy="20573"/>
            </a:xfrm>
            <a:custGeom>
              <a:avLst/>
              <a:gdLst>
                <a:gd name="connsiteX0" fmla="*/ 0 w 329166"/>
                <a:gd name="connsiteY0" fmla="*/ 0 h 20572"/>
                <a:gd name="connsiteX1" fmla="*/ 329166 w 329166"/>
                <a:gd name="connsiteY1" fmla="*/ 0 h 20572"/>
                <a:gd name="connsiteX2" fmla="*/ 329166 w 329166"/>
                <a:gd name="connsiteY2" fmla="*/ 20573 h 20572"/>
                <a:gd name="connsiteX3" fmla="*/ 0 w 329166"/>
                <a:gd name="connsiteY3" fmla="*/ 20573 h 20572"/>
              </a:gdLst>
              <a:ahLst/>
              <a:cxnLst>
                <a:cxn ang="0">
                  <a:pos x="connsiteX0" y="connsiteY0"/>
                </a:cxn>
                <a:cxn ang="0">
                  <a:pos x="connsiteX1" y="connsiteY1"/>
                </a:cxn>
                <a:cxn ang="0">
                  <a:pos x="connsiteX2" y="connsiteY2"/>
                </a:cxn>
                <a:cxn ang="0">
                  <a:pos x="connsiteX3" y="connsiteY3"/>
                </a:cxn>
              </a:cxnLst>
              <a:rect l="l" t="t" r="r" b="b"/>
              <a:pathLst>
                <a:path w="329166" h="20572">
                  <a:moveTo>
                    <a:pt x="0" y="0"/>
                  </a:moveTo>
                  <a:lnTo>
                    <a:pt x="329166" y="0"/>
                  </a:lnTo>
                  <a:lnTo>
                    <a:pt x="329166"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2" name="Freeform: Shape 21">
              <a:extLst>
                <a:ext uri="{FF2B5EF4-FFF2-40B4-BE49-F238E27FC236}">
                  <a16:creationId xmlns="" xmlns:a16="http://schemas.microsoft.com/office/drawing/2014/main" id="{E62DEF28-9834-48E6-8063-B38A7B676B86}"/>
                </a:ext>
              </a:extLst>
            </p:cNvPr>
            <p:cNvSpPr/>
            <p:nvPr/>
          </p:nvSpPr>
          <p:spPr>
            <a:xfrm>
              <a:off x="1002783" y="739096"/>
              <a:ext cx="329166" cy="20573"/>
            </a:xfrm>
            <a:custGeom>
              <a:avLst/>
              <a:gdLst>
                <a:gd name="connsiteX0" fmla="*/ 0 w 329166"/>
                <a:gd name="connsiteY0" fmla="*/ 0 h 20572"/>
                <a:gd name="connsiteX1" fmla="*/ 329166 w 329166"/>
                <a:gd name="connsiteY1" fmla="*/ 0 h 20572"/>
                <a:gd name="connsiteX2" fmla="*/ 329166 w 329166"/>
                <a:gd name="connsiteY2" fmla="*/ 20573 h 20572"/>
                <a:gd name="connsiteX3" fmla="*/ 0 w 329166"/>
                <a:gd name="connsiteY3" fmla="*/ 20573 h 20572"/>
              </a:gdLst>
              <a:ahLst/>
              <a:cxnLst>
                <a:cxn ang="0">
                  <a:pos x="connsiteX0" y="connsiteY0"/>
                </a:cxn>
                <a:cxn ang="0">
                  <a:pos x="connsiteX1" y="connsiteY1"/>
                </a:cxn>
                <a:cxn ang="0">
                  <a:pos x="connsiteX2" y="connsiteY2"/>
                </a:cxn>
                <a:cxn ang="0">
                  <a:pos x="connsiteX3" y="connsiteY3"/>
                </a:cxn>
              </a:cxnLst>
              <a:rect l="l" t="t" r="r" b="b"/>
              <a:pathLst>
                <a:path w="329166" h="20572">
                  <a:moveTo>
                    <a:pt x="0" y="0"/>
                  </a:moveTo>
                  <a:lnTo>
                    <a:pt x="329166" y="0"/>
                  </a:lnTo>
                  <a:lnTo>
                    <a:pt x="329166"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4" name="Freeform: Shape 23">
              <a:extLst>
                <a:ext uri="{FF2B5EF4-FFF2-40B4-BE49-F238E27FC236}">
                  <a16:creationId xmlns="" xmlns:a16="http://schemas.microsoft.com/office/drawing/2014/main" id="{237F8313-54E6-4366-8493-6C5062A471B4}"/>
                </a:ext>
              </a:extLst>
            </p:cNvPr>
            <p:cNvSpPr/>
            <p:nvPr/>
          </p:nvSpPr>
          <p:spPr>
            <a:xfrm>
              <a:off x="1002783" y="780242"/>
              <a:ext cx="205729" cy="20573"/>
            </a:xfrm>
            <a:custGeom>
              <a:avLst/>
              <a:gdLst>
                <a:gd name="connsiteX0" fmla="*/ 0 w 205728"/>
                <a:gd name="connsiteY0" fmla="*/ 0 h 20572"/>
                <a:gd name="connsiteX1" fmla="*/ 205729 w 205728"/>
                <a:gd name="connsiteY1" fmla="*/ 0 h 20572"/>
                <a:gd name="connsiteX2" fmla="*/ 205729 w 205728"/>
                <a:gd name="connsiteY2" fmla="*/ 20573 h 20572"/>
                <a:gd name="connsiteX3" fmla="*/ 0 w 205728"/>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8" h="20572">
                  <a:moveTo>
                    <a:pt x="0" y="0"/>
                  </a:moveTo>
                  <a:lnTo>
                    <a:pt x="205729" y="0"/>
                  </a:lnTo>
                  <a:lnTo>
                    <a:pt x="205729"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5" name="Freeform: Shape 24">
              <a:extLst>
                <a:ext uri="{FF2B5EF4-FFF2-40B4-BE49-F238E27FC236}">
                  <a16:creationId xmlns="" xmlns:a16="http://schemas.microsoft.com/office/drawing/2014/main" id="{52774E44-5DB0-4A78-ADE5-FD6A5E3D106D}"/>
                </a:ext>
              </a:extLst>
            </p:cNvPr>
            <p:cNvSpPr/>
            <p:nvPr/>
          </p:nvSpPr>
          <p:spPr>
            <a:xfrm>
              <a:off x="1414241" y="903679"/>
              <a:ext cx="20573" cy="20573"/>
            </a:xfrm>
            <a:custGeom>
              <a:avLst/>
              <a:gdLst>
                <a:gd name="connsiteX0" fmla="*/ 0 w 20572"/>
                <a:gd name="connsiteY0" fmla="*/ 0 h 20572"/>
                <a:gd name="connsiteX1" fmla="*/ 20573 w 20572"/>
                <a:gd name="connsiteY1" fmla="*/ 0 h 20572"/>
                <a:gd name="connsiteX2" fmla="*/ 20573 w 20572"/>
                <a:gd name="connsiteY2" fmla="*/ 20573 h 20572"/>
                <a:gd name="connsiteX3" fmla="*/ 0 w 20572"/>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 h="20572">
                  <a:moveTo>
                    <a:pt x="0" y="0"/>
                  </a:moveTo>
                  <a:lnTo>
                    <a:pt x="20573" y="0"/>
                  </a:lnTo>
                  <a:lnTo>
                    <a:pt x="20573"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6" name="Freeform: Shape 25">
              <a:extLst>
                <a:ext uri="{FF2B5EF4-FFF2-40B4-BE49-F238E27FC236}">
                  <a16:creationId xmlns="" xmlns:a16="http://schemas.microsoft.com/office/drawing/2014/main" id="{E8EF3779-38E0-4F46-93F1-E95D6A437002}"/>
                </a:ext>
              </a:extLst>
            </p:cNvPr>
            <p:cNvSpPr/>
            <p:nvPr/>
          </p:nvSpPr>
          <p:spPr>
            <a:xfrm>
              <a:off x="1414241" y="862533"/>
              <a:ext cx="20573" cy="20573"/>
            </a:xfrm>
            <a:custGeom>
              <a:avLst/>
              <a:gdLst>
                <a:gd name="connsiteX0" fmla="*/ 0 w 20572"/>
                <a:gd name="connsiteY0" fmla="*/ 0 h 20572"/>
                <a:gd name="connsiteX1" fmla="*/ 20573 w 20572"/>
                <a:gd name="connsiteY1" fmla="*/ 0 h 20572"/>
                <a:gd name="connsiteX2" fmla="*/ 20573 w 20572"/>
                <a:gd name="connsiteY2" fmla="*/ 20573 h 20572"/>
                <a:gd name="connsiteX3" fmla="*/ 0 w 20572"/>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 h="20572">
                  <a:moveTo>
                    <a:pt x="0" y="0"/>
                  </a:moveTo>
                  <a:lnTo>
                    <a:pt x="20573" y="0"/>
                  </a:lnTo>
                  <a:lnTo>
                    <a:pt x="20573"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7" name="Freeform: Shape 26">
              <a:extLst>
                <a:ext uri="{FF2B5EF4-FFF2-40B4-BE49-F238E27FC236}">
                  <a16:creationId xmlns="" xmlns:a16="http://schemas.microsoft.com/office/drawing/2014/main" id="{61763826-1FF5-41C6-A0EB-742A66FF7559}"/>
                </a:ext>
              </a:extLst>
            </p:cNvPr>
            <p:cNvSpPr/>
            <p:nvPr/>
          </p:nvSpPr>
          <p:spPr>
            <a:xfrm>
              <a:off x="1414241" y="821388"/>
              <a:ext cx="20573" cy="20573"/>
            </a:xfrm>
            <a:custGeom>
              <a:avLst/>
              <a:gdLst>
                <a:gd name="connsiteX0" fmla="*/ 0 w 20572"/>
                <a:gd name="connsiteY0" fmla="*/ 0 h 20572"/>
                <a:gd name="connsiteX1" fmla="*/ 20573 w 20572"/>
                <a:gd name="connsiteY1" fmla="*/ 0 h 20572"/>
                <a:gd name="connsiteX2" fmla="*/ 20573 w 20572"/>
                <a:gd name="connsiteY2" fmla="*/ 20573 h 20572"/>
                <a:gd name="connsiteX3" fmla="*/ 0 w 20572"/>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 h="20572">
                  <a:moveTo>
                    <a:pt x="0" y="0"/>
                  </a:moveTo>
                  <a:lnTo>
                    <a:pt x="20573" y="0"/>
                  </a:lnTo>
                  <a:lnTo>
                    <a:pt x="20573"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8" name="Freeform: Shape 27">
              <a:extLst>
                <a:ext uri="{FF2B5EF4-FFF2-40B4-BE49-F238E27FC236}">
                  <a16:creationId xmlns="" xmlns:a16="http://schemas.microsoft.com/office/drawing/2014/main" id="{86C00440-E45C-40BC-A348-FF0CB5AB00E9}"/>
                </a:ext>
              </a:extLst>
            </p:cNvPr>
            <p:cNvSpPr/>
            <p:nvPr/>
          </p:nvSpPr>
          <p:spPr>
            <a:xfrm>
              <a:off x="899919" y="595086"/>
              <a:ext cx="20573" cy="20573"/>
            </a:xfrm>
            <a:custGeom>
              <a:avLst/>
              <a:gdLst>
                <a:gd name="connsiteX0" fmla="*/ 0 w 20572"/>
                <a:gd name="connsiteY0" fmla="*/ 0 h 20572"/>
                <a:gd name="connsiteX1" fmla="*/ 20573 w 20572"/>
                <a:gd name="connsiteY1" fmla="*/ 0 h 20572"/>
                <a:gd name="connsiteX2" fmla="*/ 20573 w 20572"/>
                <a:gd name="connsiteY2" fmla="*/ 20573 h 20572"/>
                <a:gd name="connsiteX3" fmla="*/ 0 w 20572"/>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 h="20572">
                  <a:moveTo>
                    <a:pt x="0" y="0"/>
                  </a:moveTo>
                  <a:lnTo>
                    <a:pt x="20573" y="0"/>
                  </a:lnTo>
                  <a:lnTo>
                    <a:pt x="20573"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29" name="Freeform: Shape 28">
              <a:extLst>
                <a:ext uri="{FF2B5EF4-FFF2-40B4-BE49-F238E27FC236}">
                  <a16:creationId xmlns="" xmlns:a16="http://schemas.microsoft.com/office/drawing/2014/main" id="{4AEFDB73-F7AD-4025-B326-7B864615BA6B}"/>
                </a:ext>
              </a:extLst>
            </p:cNvPr>
            <p:cNvSpPr/>
            <p:nvPr/>
          </p:nvSpPr>
          <p:spPr>
            <a:xfrm>
              <a:off x="899919" y="553940"/>
              <a:ext cx="20573" cy="20573"/>
            </a:xfrm>
            <a:custGeom>
              <a:avLst/>
              <a:gdLst>
                <a:gd name="connsiteX0" fmla="*/ 0 w 20572"/>
                <a:gd name="connsiteY0" fmla="*/ 0 h 20572"/>
                <a:gd name="connsiteX1" fmla="*/ 20573 w 20572"/>
                <a:gd name="connsiteY1" fmla="*/ 0 h 20572"/>
                <a:gd name="connsiteX2" fmla="*/ 20573 w 20572"/>
                <a:gd name="connsiteY2" fmla="*/ 20573 h 20572"/>
                <a:gd name="connsiteX3" fmla="*/ 0 w 20572"/>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 h="20572">
                  <a:moveTo>
                    <a:pt x="0" y="0"/>
                  </a:moveTo>
                  <a:lnTo>
                    <a:pt x="20573" y="0"/>
                  </a:lnTo>
                  <a:lnTo>
                    <a:pt x="20573" y="20573"/>
                  </a:lnTo>
                  <a:lnTo>
                    <a:pt x="0" y="20573"/>
                  </a:lnTo>
                  <a:close/>
                </a:path>
              </a:pathLst>
            </a:custGeom>
            <a:solidFill>
              <a:schemeClr val="accent1"/>
            </a:solidFill>
            <a:ln w="10269" cap="flat">
              <a:noFill/>
              <a:prstDash val="solid"/>
              <a:miter/>
            </a:ln>
          </p:spPr>
          <p:txBody>
            <a:bodyPr rtlCol="0" anchor="ctr"/>
            <a:lstStyle/>
            <a:p>
              <a:endParaRPr lang="uk-UA"/>
            </a:p>
          </p:txBody>
        </p:sp>
        <p:sp>
          <p:nvSpPr>
            <p:cNvPr id="30" name="Freeform: Shape 29">
              <a:extLst>
                <a:ext uri="{FF2B5EF4-FFF2-40B4-BE49-F238E27FC236}">
                  <a16:creationId xmlns="" xmlns:a16="http://schemas.microsoft.com/office/drawing/2014/main" id="{5ECD4F85-CEFB-4882-8B80-E67465C197B9}"/>
                </a:ext>
              </a:extLst>
            </p:cNvPr>
            <p:cNvSpPr/>
            <p:nvPr/>
          </p:nvSpPr>
          <p:spPr>
            <a:xfrm>
              <a:off x="899919" y="512795"/>
              <a:ext cx="20573" cy="20573"/>
            </a:xfrm>
            <a:custGeom>
              <a:avLst/>
              <a:gdLst>
                <a:gd name="connsiteX0" fmla="*/ 0 w 20572"/>
                <a:gd name="connsiteY0" fmla="*/ 0 h 20572"/>
                <a:gd name="connsiteX1" fmla="*/ 20573 w 20572"/>
                <a:gd name="connsiteY1" fmla="*/ 0 h 20572"/>
                <a:gd name="connsiteX2" fmla="*/ 20573 w 20572"/>
                <a:gd name="connsiteY2" fmla="*/ 20573 h 20572"/>
                <a:gd name="connsiteX3" fmla="*/ 0 w 20572"/>
                <a:gd name="connsiteY3" fmla="*/ 20573 h 20572"/>
              </a:gdLst>
              <a:ahLst/>
              <a:cxnLst>
                <a:cxn ang="0">
                  <a:pos x="connsiteX0" y="connsiteY0"/>
                </a:cxn>
                <a:cxn ang="0">
                  <a:pos x="connsiteX1" y="connsiteY1"/>
                </a:cxn>
                <a:cxn ang="0">
                  <a:pos x="connsiteX2" y="connsiteY2"/>
                </a:cxn>
                <a:cxn ang="0">
                  <a:pos x="connsiteX3" y="connsiteY3"/>
                </a:cxn>
              </a:cxnLst>
              <a:rect l="l" t="t" r="r" b="b"/>
              <a:pathLst>
                <a:path w="20572" h="20572">
                  <a:moveTo>
                    <a:pt x="0" y="0"/>
                  </a:moveTo>
                  <a:lnTo>
                    <a:pt x="20573" y="0"/>
                  </a:lnTo>
                  <a:lnTo>
                    <a:pt x="20573" y="20573"/>
                  </a:lnTo>
                  <a:lnTo>
                    <a:pt x="0" y="20573"/>
                  </a:lnTo>
                  <a:close/>
                </a:path>
              </a:pathLst>
            </a:custGeom>
            <a:solidFill>
              <a:schemeClr val="accent1"/>
            </a:solidFill>
            <a:ln w="10269" cap="flat">
              <a:noFill/>
              <a:prstDash val="solid"/>
              <a:miter/>
            </a:ln>
          </p:spPr>
          <p:txBody>
            <a:bodyPr rtlCol="0" anchor="ctr"/>
            <a:lstStyle/>
            <a:p>
              <a:endParaRPr lang="uk-UA"/>
            </a:p>
          </p:txBody>
        </p:sp>
      </p:grpSp>
    </p:spTree>
    <p:extLst>
      <p:ext uri="{BB962C8B-B14F-4D97-AF65-F5344CB8AC3E}">
        <p14:creationId xmlns:p14="http://schemas.microsoft.com/office/powerpoint/2010/main" val="59591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asellaDiTesto 8">
            <a:extLst>
              <a:ext uri="{FF2B5EF4-FFF2-40B4-BE49-F238E27FC236}">
                <a16:creationId xmlns="" xmlns:a16="http://schemas.microsoft.com/office/drawing/2014/main" id="{F638E34B-D116-4FDE-96D4-360B3557AA6D}"/>
              </a:ext>
            </a:extLst>
          </p:cNvPr>
          <p:cNvSpPr txBox="1"/>
          <p:nvPr/>
        </p:nvSpPr>
        <p:spPr>
          <a:xfrm>
            <a:off x="1635642" y="24883"/>
            <a:ext cx="944033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1250A9"/>
                </a:solidFill>
              </a:rPr>
              <a:t>Setting Up the Physical Space for Training </a:t>
            </a:r>
          </a:p>
        </p:txBody>
      </p:sp>
      <p:pic>
        <p:nvPicPr>
          <p:cNvPr id="6" name="Elemento grafico 5" descr="Presentazione con elenco di controllo">
            <a:extLst>
              <a:ext uri="{FF2B5EF4-FFF2-40B4-BE49-F238E27FC236}">
                <a16:creationId xmlns="" xmlns:a16="http://schemas.microsoft.com/office/drawing/2014/main" id="{668846C8-CF96-4B73-BA48-CC7F2B4802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58826" y="230464"/>
            <a:ext cx="914400" cy="914400"/>
          </a:xfrm>
          <a:prstGeom prst="rect">
            <a:avLst/>
          </a:prstGeom>
        </p:spPr>
      </p:pic>
      <p:sp>
        <p:nvSpPr>
          <p:cNvPr id="11" name="CasellaDiTesto 10">
            <a:extLst>
              <a:ext uri="{FF2B5EF4-FFF2-40B4-BE49-F238E27FC236}">
                <a16:creationId xmlns="" xmlns:a16="http://schemas.microsoft.com/office/drawing/2014/main" id="{59B9B7FB-BA61-4826-B6B1-EC9EB21D580B}"/>
              </a:ext>
            </a:extLst>
          </p:cNvPr>
          <p:cNvSpPr txBox="1"/>
          <p:nvPr/>
        </p:nvSpPr>
        <p:spPr>
          <a:xfrm>
            <a:off x="2054109" y="1937949"/>
            <a:ext cx="4043384" cy="4826517"/>
          </a:xfrm>
          <a:prstGeom prst="rect">
            <a:avLst/>
          </a:prstGeom>
        </p:spPr>
        <p:txBody>
          <a:bodyPr vert="horz" lIns="91440" tIns="45720" rIns="91440" bIns="45720" rtlCol="0">
            <a:normAutofit/>
          </a:bodyPr>
          <a:lstStyle/>
          <a:p>
            <a:pPr>
              <a:lnSpc>
                <a:spcPct val="90000"/>
              </a:lnSpc>
              <a:spcAft>
                <a:spcPts val="600"/>
              </a:spcAft>
            </a:pPr>
            <a:endParaRPr lang="en-US" sz="2400" dirty="0">
              <a:solidFill>
                <a:srgbClr val="2D2D2D"/>
              </a:solidFill>
            </a:endParaRPr>
          </a:p>
          <a:p>
            <a:pPr>
              <a:lnSpc>
                <a:spcPct val="90000"/>
              </a:lnSpc>
              <a:spcAft>
                <a:spcPts val="600"/>
              </a:spcAft>
            </a:pPr>
            <a:r>
              <a:rPr lang="en-US" sz="1900" b="1" dirty="0">
                <a:solidFill>
                  <a:srgbClr val="2D2D2D"/>
                </a:solidFill>
              </a:rPr>
              <a:t>1. Table and chair arrangement</a:t>
            </a:r>
          </a:p>
          <a:p>
            <a:pPr>
              <a:lnSpc>
                <a:spcPct val="90000"/>
              </a:lnSpc>
              <a:spcAft>
                <a:spcPts val="600"/>
              </a:spcAft>
            </a:pPr>
            <a:r>
              <a:rPr lang="en-US" sz="1900" dirty="0">
                <a:solidFill>
                  <a:srgbClr val="2D2D2D"/>
                </a:solidFill>
              </a:rPr>
              <a:t>Select the appropriate setting from the image on the right</a:t>
            </a:r>
          </a:p>
          <a:p>
            <a:pPr>
              <a:lnSpc>
                <a:spcPct val="90000"/>
              </a:lnSpc>
              <a:spcAft>
                <a:spcPts val="600"/>
              </a:spcAft>
            </a:pPr>
            <a:endParaRPr lang="en-US" sz="1900" dirty="0">
              <a:solidFill>
                <a:srgbClr val="2D2D2D"/>
              </a:solidFill>
            </a:endParaRPr>
          </a:p>
          <a:p>
            <a:pPr>
              <a:lnSpc>
                <a:spcPct val="90000"/>
              </a:lnSpc>
              <a:spcAft>
                <a:spcPts val="600"/>
              </a:spcAft>
            </a:pPr>
            <a:r>
              <a:rPr lang="en-US" sz="1900" b="1" dirty="0">
                <a:solidFill>
                  <a:srgbClr val="2D2D2D"/>
                </a:solidFill>
              </a:rPr>
              <a:t>2. Disposition and quantity of flipcharts in the room</a:t>
            </a:r>
          </a:p>
          <a:p>
            <a:pPr>
              <a:lnSpc>
                <a:spcPct val="90000"/>
              </a:lnSpc>
              <a:spcAft>
                <a:spcPts val="600"/>
              </a:spcAft>
            </a:pPr>
            <a:r>
              <a:rPr lang="en-US" sz="1900" dirty="0">
                <a:solidFill>
                  <a:srgbClr val="2D2D2D"/>
                </a:solidFill>
              </a:rPr>
              <a:t>Where would you place the flipcharts? And how many of them?</a:t>
            </a:r>
          </a:p>
          <a:p>
            <a:pPr>
              <a:lnSpc>
                <a:spcPct val="90000"/>
              </a:lnSpc>
              <a:spcAft>
                <a:spcPts val="600"/>
              </a:spcAft>
            </a:pPr>
            <a:endParaRPr lang="en-US" sz="1900" dirty="0">
              <a:solidFill>
                <a:srgbClr val="2D2D2D"/>
              </a:solidFill>
            </a:endParaRPr>
          </a:p>
          <a:p>
            <a:pPr>
              <a:lnSpc>
                <a:spcPct val="90000"/>
              </a:lnSpc>
              <a:spcAft>
                <a:spcPts val="600"/>
              </a:spcAft>
            </a:pPr>
            <a:r>
              <a:rPr lang="en-US" sz="1900" b="1" dirty="0">
                <a:solidFill>
                  <a:srgbClr val="2D2D2D"/>
                </a:solidFill>
              </a:rPr>
              <a:t>3. Visuals </a:t>
            </a:r>
          </a:p>
          <a:p>
            <a:pPr>
              <a:lnSpc>
                <a:spcPct val="90000"/>
              </a:lnSpc>
              <a:spcAft>
                <a:spcPts val="600"/>
              </a:spcAft>
            </a:pPr>
            <a:r>
              <a:rPr lang="en-US" sz="1900" dirty="0">
                <a:solidFill>
                  <a:srgbClr val="2D2D2D"/>
                </a:solidFill>
              </a:rPr>
              <a:t>Which visuals would you hang on the wall?</a:t>
            </a:r>
          </a:p>
          <a:p>
            <a:pPr>
              <a:lnSpc>
                <a:spcPct val="90000"/>
              </a:lnSpc>
              <a:spcAft>
                <a:spcPts val="600"/>
              </a:spcAft>
            </a:pPr>
            <a:endParaRPr lang="en-US" sz="2400" dirty="0">
              <a:solidFill>
                <a:srgbClr val="2D2D2D"/>
              </a:solidFill>
            </a:endParaRPr>
          </a:p>
          <a:p>
            <a:pPr marL="514350" indent="-514350">
              <a:lnSpc>
                <a:spcPct val="90000"/>
              </a:lnSpc>
              <a:spcAft>
                <a:spcPts val="600"/>
              </a:spcAft>
              <a:buFontTx/>
              <a:buAutoNum type="arabicPeriod"/>
            </a:pPr>
            <a:endParaRPr lang="en-US" sz="2800" dirty="0">
              <a:solidFill>
                <a:srgbClr val="2D2D2D"/>
              </a:solidFill>
            </a:endParaRPr>
          </a:p>
        </p:txBody>
      </p:sp>
      <p:sp>
        <p:nvSpPr>
          <p:cNvPr id="4" name="CasellaDiTesto 3">
            <a:extLst>
              <a:ext uri="{FF2B5EF4-FFF2-40B4-BE49-F238E27FC236}">
                <a16:creationId xmlns="" xmlns:a16="http://schemas.microsoft.com/office/drawing/2014/main" id="{6667F056-85B6-4CEA-808E-F114ADA47240}"/>
              </a:ext>
            </a:extLst>
          </p:cNvPr>
          <p:cNvSpPr txBox="1"/>
          <p:nvPr/>
        </p:nvSpPr>
        <p:spPr>
          <a:xfrm>
            <a:off x="5252484" y="1031358"/>
            <a:ext cx="5571460" cy="723275"/>
          </a:xfrm>
          <a:prstGeom prst="rect">
            <a:avLst/>
          </a:prstGeom>
          <a:noFill/>
        </p:spPr>
        <p:txBody>
          <a:bodyPr wrap="square" rtlCol="0">
            <a:spAutoFit/>
          </a:bodyPr>
          <a:lstStyle/>
          <a:p>
            <a:pPr marL="342900" indent="-342900">
              <a:spcAft>
                <a:spcPts val="600"/>
              </a:spcAft>
              <a:buFontTx/>
              <a:buAutoNum type="arabicPeriod"/>
            </a:pPr>
            <a:endParaRPr lang="it-IT" dirty="0">
              <a:solidFill>
                <a:srgbClr val="2D2D2D"/>
              </a:solidFill>
            </a:endParaRPr>
          </a:p>
          <a:p>
            <a:pPr marL="342900" indent="-342900">
              <a:spcAft>
                <a:spcPts val="600"/>
              </a:spcAft>
              <a:buFontTx/>
              <a:buAutoNum type="arabicPeriod"/>
            </a:pPr>
            <a:endParaRPr lang="it-IT" dirty="0">
              <a:solidFill>
                <a:srgbClr val="2D2D2D"/>
              </a:solidFill>
            </a:endParaRPr>
          </a:p>
        </p:txBody>
      </p:sp>
      <p:sp>
        <p:nvSpPr>
          <p:cNvPr id="2" name="TextBox 1">
            <a:extLst>
              <a:ext uri="{FF2B5EF4-FFF2-40B4-BE49-F238E27FC236}">
                <a16:creationId xmlns="" xmlns:a16="http://schemas.microsoft.com/office/drawing/2014/main" id="{3CABD550-48F4-4FB3-AFE2-8CB9078984F4}"/>
              </a:ext>
            </a:extLst>
          </p:cNvPr>
          <p:cNvSpPr txBox="1"/>
          <p:nvPr/>
        </p:nvSpPr>
        <p:spPr>
          <a:xfrm>
            <a:off x="6391688" y="1347857"/>
            <a:ext cx="1524000" cy="369332"/>
          </a:xfrm>
          <a:prstGeom prst="rect">
            <a:avLst/>
          </a:prstGeom>
          <a:noFill/>
        </p:spPr>
        <p:txBody>
          <a:bodyPr wrap="square" rtlCol="0">
            <a:spAutoFit/>
          </a:bodyPr>
          <a:lstStyle/>
          <a:p>
            <a:pPr algn="ctr"/>
            <a:r>
              <a:rPr lang="en-US" b="1" dirty="0">
                <a:solidFill>
                  <a:schemeClr val="accent1"/>
                </a:solidFill>
              </a:rPr>
              <a:t>Theatre</a:t>
            </a:r>
            <a:endParaRPr lang="uk-UA" b="1" dirty="0">
              <a:solidFill>
                <a:schemeClr val="accent1"/>
              </a:solidFill>
            </a:endParaRPr>
          </a:p>
        </p:txBody>
      </p:sp>
      <p:sp>
        <p:nvSpPr>
          <p:cNvPr id="8" name="TextBox 7">
            <a:extLst>
              <a:ext uri="{FF2B5EF4-FFF2-40B4-BE49-F238E27FC236}">
                <a16:creationId xmlns="" xmlns:a16="http://schemas.microsoft.com/office/drawing/2014/main" id="{2F54B336-0468-4ABE-A918-C4814B6358FE}"/>
              </a:ext>
            </a:extLst>
          </p:cNvPr>
          <p:cNvSpPr txBox="1"/>
          <p:nvPr/>
        </p:nvSpPr>
        <p:spPr>
          <a:xfrm>
            <a:off x="8286588" y="1347857"/>
            <a:ext cx="1524000" cy="369332"/>
          </a:xfrm>
          <a:prstGeom prst="rect">
            <a:avLst/>
          </a:prstGeom>
          <a:noFill/>
        </p:spPr>
        <p:txBody>
          <a:bodyPr wrap="square" rtlCol="0">
            <a:spAutoFit/>
          </a:bodyPr>
          <a:lstStyle/>
          <a:p>
            <a:pPr algn="ctr"/>
            <a:r>
              <a:rPr lang="en-US" b="1" dirty="0">
                <a:solidFill>
                  <a:schemeClr val="accent1"/>
                </a:solidFill>
              </a:rPr>
              <a:t>U-Shape</a:t>
            </a:r>
            <a:endParaRPr lang="uk-UA" b="1" dirty="0">
              <a:solidFill>
                <a:schemeClr val="accent1"/>
              </a:solidFill>
            </a:endParaRPr>
          </a:p>
        </p:txBody>
      </p:sp>
      <p:sp>
        <p:nvSpPr>
          <p:cNvPr id="10" name="TextBox 9">
            <a:extLst>
              <a:ext uri="{FF2B5EF4-FFF2-40B4-BE49-F238E27FC236}">
                <a16:creationId xmlns="" xmlns:a16="http://schemas.microsoft.com/office/drawing/2014/main" id="{DE41875F-816A-43AB-9C2D-761BD0CABE80}"/>
              </a:ext>
            </a:extLst>
          </p:cNvPr>
          <p:cNvSpPr txBox="1"/>
          <p:nvPr/>
        </p:nvSpPr>
        <p:spPr>
          <a:xfrm>
            <a:off x="10192810" y="1347965"/>
            <a:ext cx="1524000" cy="369332"/>
          </a:xfrm>
          <a:prstGeom prst="rect">
            <a:avLst/>
          </a:prstGeom>
          <a:noFill/>
        </p:spPr>
        <p:txBody>
          <a:bodyPr wrap="square" rtlCol="0">
            <a:spAutoFit/>
          </a:bodyPr>
          <a:lstStyle/>
          <a:p>
            <a:pPr algn="ctr"/>
            <a:r>
              <a:rPr lang="en-US" b="1" dirty="0">
                <a:solidFill>
                  <a:schemeClr val="accent1"/>
                </a:solidFill>
              </a:rPr>
              <a:t>Classroom</a:t>
            </a:r>
            <a:endParaRPr lang="uk-UA" b="1" dirty="0">
              <a:solidFill>
                <a:schemeClr val="accent1"/>
              </a:solidFill>
            </a:endParaRPr>
          </a:p>
        </p:txBody>
      </p:sp>
      <p:sp>
        <p:nvSpPr>
          <p:cNvPr id="12" name="TextBox 11">
            <a:extLst>
              <a:ext uri="{FF2B5EF4-FFF2-40B4-BE49-F238E27FC236}">
                <a16:creationId xmlns="" xmlns:a16="http://schemas.microsoft.com/office/drawing/2014/main" id="{5EC4698E-696F-472D-B620-F0D3496F113F}"/>
              </a:ext>
            </a:extLst>
          </p:cNvPr>
          <p:cNvSpPr txBox="1"/>
          <p:nvPr/>
        </p:nvSpPr>
        <p:spPr>
          <a:xfrm>
            <a:off x="6391688" y="3692397"/>
            <a:ext cx="1524000" cy="369332"/>
          </a:xfrm>
          <a:prstGeom prst="rect">
            <a:avLst/>
          </a:prstGeom>
          <a:noFill/>
        </p:spPr>
        <p:txBody>
          <a:bodyPr wrap="square" rtlCol="0">
            <a:spAutoFit/>
          </a:bodyPr>
          <a:lstStyle/>
          <a:p>
            <a:pPr algn="ctr"/>
            <a:r>
              <a:rPr lang="en-US" b="1" dirty="0">
                <a:solidFill>
                  <a:schemeClr val="accent1"/>
                </a:solidFill>
              </a:rPr>
              <a:t>Boardroom</a:t>
            </a:r>
            <a:endParaRPr lang="uk-UA" b="1" dirty="0">
              <a:solidFill>
                <a:schemeClr val="accent1"/>
              </a:solidFill>
            </a:endParaRPr>
          </a:p>
        </p:txBody>
      </p:sp>
      <p:sp>
        <p:nvSpPr>
          <p:cNvPr id="13" name="TextBox 12">
            <a:extLst>
              <a:ext uri="{FF2B5EF4-FFF2-40B4-BE49-F238E27FC236}">
                <a16:creationId xmlns="" xmlns:a16="http://schemas.microsoft.com/office/drawing/2014/main" id="{057EDB0F-99F9-4EDB-9580-266F69BFD2FA}"/>
              </a:ext>
            </a:extLst>
          </p:cNvPr>
          <p:cNvSpPr txBox="1"/>
          <p:nvPr/>
        </p:nvSpPr>
        <p:spPr>
          <a:xfrm>
            <a:off x="8286588" y="3692397"/>
            <a:ext cx="1524000" cy="369332"/>
          </a:xfrm>
          <a:prstGeom prst="rect">
            <a:avLst/>
          </a:prstGeom>
          <a:noFill/>
        </p:spPr>
        <p:txBody>
          <a:bodyPr wrap="square" rtlCol="0">
            <a:spAutoFit/>
          </a:bodyPr>
          <a:lstStyle/>
          <a:p>
            <a:pPr algn="ctr"/>
            <a:r>
              <a:rPr lang="en-US" b="1" dirty="0">
                <a:solidFill>
                  <a:schemeClr val="accent1"/>
                </a:solidFill>
              </a:rPr>
              <a:t>Banquet</a:t>
            </a:r>
            <a:endParaRPr lang="uk-UA" b="1" dirty="0">
              <a:solidFill>
                <a:schemeClr val="accent1"/>
              </a:solidFill>
            </a:endParaRPr>
          </a:p>
        </p:txBody>
      </p:sp>
      <p:sp>
        <p:nvSpPr>
          <p:cNvPr id="14" name="TextBox 13">
            <a:extLst>
              <a:ext uri="{FF2B5EF4-FFF2-40B4-BE49-F238E27FC236}">
                <a16:creationId xmlns="" xmlns:a16="http://schemas.microsoft.com/office/drawing/2014/main" id="{362CEAB5-82BF-4BEB-BB9D-4F385E3F0D9C}"/>
              </a:ext>
            </a:extLst>
          </p:cNvPr>
          <p:cNvSpPr txBox="1"/>
          <p:nvPr/>
        </p:nvSpPr>
        <p:spPr>
          <a:xfrm>
            <a:off x="10192810" y="3692505"/>
            <a:ext cx="1524000" cy="369332"/>
          </a:xfrm>
          <a:prstGeom prst="rect">
            <a:avLst/>
          </a:prstGeom>
          <a:noFill/>
        </p:spPr>
        <p:txBody>
          <a:bodyPr wrap="square" rtlCol="0">
            <a:spAutoFit/>
          </a:bodyPr>
          <a:lstStyle/>
          <a:p>
            <a:pPr algn="ctr"/>
            <a:r>
              <a:rPr lang="en-US" b="1" dirty="0">
                <a:solidFill>
                  <a:schemeClr val="accent1"/>
                </a:solidFill>
              </a:rPr>
              <a:t>Cabaret</a:t>
            </a:r>
            <a:endParaRPr lang="uk-UA" b="1" dirty="0">
              <a:solidFill>
                <a:schemeClr val="accent1"/>
              </a:solidFill>
            </a:endParaRPr>
          </a:p>
        </p:txBody>
      </p:sp>
      <p:sp>
        <p:nvSpPr>
          <p:cNvPr id="5" name="Rectangle 4">
            <a:extLst>
              <a:ext uri="{FF2B5EF4-FFF2-40B4-BE49-F238E27FC236}">
                <a16:creationId xmlns="" xmlns:a16="http://schemas.microsoft.com/office/drawing/2014/main" id="{897FF45C-5549-4A87-AC93-8DBEDAED8506}"/>
              </a:ext>
            </a:extLst>
          </p:cNvPr>
          <p:cNvSpPr/>
          <p:nvPr/>
        </p:nvSpPr>
        <p:spPr>
          <a:xfrm>
            <a:off x="658826" y="1474270"/>
            <a:ext cx="5141487" cy="757130"/>
          </a:xfrm>
          <a:prstGeom prst="rect">
            <a:avLst/>
          </a:prstGeom>
        </p:spPr>
        <p:txBody>
          <a:bodyPr wrap="square">
            <a:spAutoFit/>
          </a:bodyPr>
          <a:lstStyle/>
          <a:p>
            <a:pPr lvl="0">
              <a:lnSpc>
                <a:spcPct val="90000"/>
              </a:lnSpc>
              <a:spcAft>
                <a:spcPts val="600"/>
              </a:spcAft>
            </a:pPr>
            <a:r>
              <a:rPr lang="en-US" sz="2400" dirty="0">
                <a:solidFill>
                  <a:srgbClr val="2D2D2D"/>
                </a:solidFill>
              </a:rPr>
              <a:t>Consider the following points when setting up the training space: </a:t>
            </a:r>
          </a:p>
        </p:txBody>
      </p:sp>
      <p:sp>
        <p:nvSpPr>
          <p:cNvPr id="17" name="Oval 16">
            <a:extLst>
              <a:ext uri="{FF2B5EF4-FFF2-40B4-BE49-F238E27FC236}">
                <a16:creationId xmlns="" xmlns:a16="http://schemas.microsoft.com/office/drawing/2014/main" id="{0E62BD83-2CC7-4413-9A4E-BF09AE27D091}"/>
              </a:ext>
            </a:extLst>
          </p:cNvPr>
          <p:cNvSpPr/>
          <p:nvPr/>
        </p:nvSpPr>
        <p:spPr>
          <a:xfrm>
            <a:off x="979222" y="2356921"/>
            <a:ext cx="808682" cy="8086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Graphic 15">
            <a:extLst>
              <a:ext uri="{FF2B5EF4-FFF2-40B4-BE49-F238E27FC236}">
                <a16:creationId xmlns="" xmlns:a16="http://schemas.microsoft.com/office/drawing/2014/main" id="{2EAC30D4-0986-4CED-B72C-50A1B49BC200}"/>
              </a:ext>
            </a:extLst>
          </p:cNvPr>
          <p:cNvSpPr/>
          <p:nvPr/>
        </p:nvSpPr>
        <p:spPr>
          <a:xfrm>
            <a:off x="1113852" y="2442311"/>
            <a:ext cx="521790" cy="521790"/>
          </a:xfrm>
          <a:custGeom>
            <a:avLst/>
            <a:gdLst>
              <a:gd name="connsiteX0" fmla="*/ 760998 w 762000"/>
              <a:gd name="connsiteY0" fmla="*/ 484589 h 762000"/>
              <a:gd name="connsiteX1" fmla="*/ 665134 w 762000"/>
              <a:gd name="connsiteY1" fmla="*/ 292857 h 762000"/>
              <a:gd name="connsiteX2" fmla="*/ 656613 w 762000"/>
              <a:gd name="connsiteY2" fmla="*/ 287592 h 762000"/>
              <a:gd name="connsiteX3" fmla="*/ 486392 w 762000"/>
              <a:gd name="connsiteY3" fmla="*/ 287592 h 762000"/>
              <a:gd name="connsiteX4" fmla="*/ 486392 w 762000"/>
              <a:gd name="connsiteY4" fmla="*/ 210778 h 762000"/>
              <a:gd name="connsiteX5" fmla="*/ 533245 w 762000"/>
              <a:gd name="connsiteY5" fmla="*/ 210778 h 762000"/>
              <a:gd name="connsiteX6" fmla="*/ 552295 w 762000"/>
              <a:gd name="connsiteY6" fmla="*/ 191728 h 762000"/>
              <a:gd name="connsiteX7" fmla="*/ 552295 w 762000"/>
              <a:gd name="connsiteY7" fmla="*/ 19050 h 762000"/>
              <a:gd name="connsiteX8" fmla="*/ 533245 w 762000"/>
              <a:gd name="connsiteY8" fmla="*/ 0 h 762000"/>
              <a:gd name="connsiteX9" fmla="*/ 228761 w 762000"/>
              <a:gd name="connsiteY9" fmla="*/ 0 h 762000"/>
              <a:gd name="connsiteX10" fmla="*/ 209711 w 762000"/>
              <a:gd name="connsiteY10" fmla="*/ 19050 h 762000"/>
              <a:gd name="connsiteX11" fmla="*/ 209711 w 762000"/>
              <a:gd name="connsiteY11" fmla="*/ 191728 h 762000"/>
              <a:gd name="connsiteX12" fmla="*/ 228761 w 762000"/>
              <a:gd name="connsiteY12" fmla="*/ 210778 h 762000"/>
              <a:gd name="connsiteX13" fmla="*/ 275613 w 762000"/>
              <a:gd name="connsiteY13" fmla="*/ 210778 h 762000"/>
              <a:gd name="connsiteX14" fmla="*/ 275613 w 762000"/>
              <a:gd name="connsiteY14" fmla="*/ 287592 h 762000"/>
              <a:gd name="connsiteX15" fmla="*/ 105392 w 762000"/>
              <a:gd name="connsiteY15" fmla="*/ 287592 h 762000"/>
              <a:gd name="connsiteX16" fmla="*/ 96871 w 762000"/>
              <a:gd name="connsiteY16" fmla="*/ 292857 h 762000"/>
              <a:gd name="connsiteX17" fmla="*/ 1008 w 762000"/>
              <a:gd name="connsiteY17" fmla="*/ 484589 h 762000"/>
              <a:gd name="connsiteX18" fmla="*/ 1426 w 762000"/>
              <a:gd name="connsiteY18" fmla="*/ 493858 h 762000"/>
              <a:gd name="connsiteX19" fmla="*/ 9528 w 762000"/>
              <a:gd name="connsiteY19" fmla="*/ 498375 h 762000"/>
              <a:gd name="connsiteX20" fmla="*/ 11983 w 762000"/>
              <a:gd name="connsiteY20" fmla="*/ 498375 h 762000"/>
              <a:gd name="connsiteX21" fmla="*/ 11983 w 762000"/>
              <a:gd name="connsiteY21" fmla="*/ 733425 h 762000"/>
              <a:gd name="connsiteX22" fmla="*/ 40558 w 762000"/>
              <a:gd name="connsiteY22" fmla="*/ 762000 h 762000"/>
              <a:gd name="connsiteX23" fmla="*/ 74361 w 762000"/>
              <a:gd name="connsiteY23" fmla="*/ 762000 h 762000"/>
              <a:gd name="connsiteX24" fmla="*/ 102936 w 762000"/>
              <a:gd name="connsiteY24" fmla="*/ 733425 h 762000"/>
              <a:gd name="connsiteX25" fmla="*/ 102936 w 762000"/>
              <a:gd name="connsiteY25" fmla="*/ 498375 h 762000"/>
              <a:gd name="connsiteX26" fmla="*/ 143799 w 762000"/>
              <a:gd name="connsiteY26" fmla="*/ 498375 h 762000"/>
              <a:gd name="connsiteX27" fmla="*/ 143799 w 762000"/>
              <a:gd name="connsiteY27" fmla="*/ 589629 h 762000"/>
              <a:gd name="connsiteX28" fmla="*/ 172374 w 762000"/>
              <a:gd name="connsiteY28" fmla="*/ 618204 h 762000"/>
              <a:gd name="connsiteX29" fmla="*/ 182205 w 762000"/>
              <a:gd name="connsiteY29" fmla="*/ 618204 h 762000"/>
              <a:gd name="connsiteX30" fmla="*/ 210780 w 762000"/>
              <a:gd name="connsiteY30" fmla="*/ 589629 h 762000"/>
              <a:gd name="connsiteX31" fmla="*/ 210780 w 762000"/>
              <a:gd name="connsiteY31" fmla="*/ 498375 h 762000"/>
              <a:gd name="connsiteX32" fmla="*/ 241042 w 762000"/>
              <a:gd name="connsiteY32" fmla="*/ 498375 h 762000"/>
              <a:gd name="connsiteX33" fmla="*/ 228017 w 762000"/>
              <a:gd name="connsiteY33" fmla="*/ 546260 h 762000"/>
              <a:gd name="connsiteX34" fmla="*/ 229635 w 762000"/>
              <a:gd name="connsiteY34" fmla="*/ 554547 h 762000"/>
              <a:gd name="connsiteX35" fmla="*/ 237207 w 762000"/>
              <a:gd name="connsiteY35" fmla="*/ 558287 h 762000"/>
              <a:gd name="connsiteX36" fmla="*/ 275613 w 762000"/>
              <a:gd name="connsiteY36" fmla="*/ 558287 h 762000"/>
              <a:gd name="connsiteX37" fmla="*/ 275613 w 762000"/>
              <a:gd name="connsiteY37" fmla="*/ 673508 h 762000"/>
              <a:gd name="connsiteX38" fmla="*/ 304188 w 762000"/>
              <a:gd name="connsiteY38" fmla="*/ 702083 h 762000"/>
              <a:gd name="connsiteX39" fmla="*/ 314021 w 762000"/>
              <a:gd name="connsiteY39" fmla="*/ 702083 h 762000"/>
              <a:gd name="connsiteX40" fmla="*/ 342596 w 762000"/>
              <a:gd name="connsiteY40" fmla="*/ 673508 h 762000"/>
              <a:gd name="connsiteX41" fmla="*/ 342596 w 762000"/>
              <a:gd name="connsiteY41" fmla="*/ 558287 h 762000"/>
              <a:gd name="connsiteX42" fmla="*/ 419409 w 762000"/>
              <a:gd name="connsiteY42" fmla="*/ 558287 h 762000"/>
              <a:gd name="connsiteX43" fmla="*/ 419409 w 762000"/>
              <a:gd name="connsiteY43" fmla="*/ 673508 h 762000"/>
              <a:gd name="connsiteX44" fmla="*/ 447984 w 762000"/>
              <a:gd name="connsiteY44" fmla="*/ 702083 h 762000"/>
              <a:gd name="connsiteX45" fmla="*/ 457817 w 762000"/>
              <a:gd name="connsiteY45" fmla="*/ 702083 h 762000"/>
              <a:gd name="connsiteX46" fmla="*/ 486392 w 762000"/>
              <a:gd name="connsiteY46" fmla="*/ 673508 h 762000"/>
              <a:gd name="connsiteX47" fmla="*/ 486392 w 762000"/>
              <a:gd name="connsiteY47" fmla="*/ 558287 h 762000"/>
              <a:gd name="connsiteX48" fmla="*/ 524799 w 762000"/>
              <a:gd name="connsiteY48" fmla="*/ 558287 h 762000"/>
              <a:gd name="connsiteX49" fmla="*/ 532370 w 762000"/>
              <a:gd name="connsiteY49" fmla="*/ 554547 h 762000"/>
              <a:gd name="connsiteX50" fmla="*/ 533988 w 762000"/>
              <a:gd name="connsiteY50" fmla="*/ 546260 h 762000"/>
              <a:gd name="connsiteX51" fmla="*/ 520963 w 762000"/>
              <a:gd name="connsiteY51" fmla="*/ 498375 h 762000"/>
              <a:gd name="connsiteX52" fmla="*/ 551225 w 762000"/>
              <a:gd name="connsiteY52" fmla="*/ 498375 h 762000"/>
              <a:gd name="connsiteX53" fmla="*/ 551225 w 762000"/>
              <a:gd name="connsiteY53" fmla="*/ 589629 h 762000"/>
              <a:gd name="connsiteX54" fmla="*/ 579800 w 762000"/>
              <a:gd name="connsiteY54" fmla="*/ 618204 h 762000"/>
              <a:gd name="connsiteX55" fmla="*/ 589632 w 762000"/>
              <a:gd name="connsiteY55" fmla="*/ 618204 h 762000"/>
              <a:gd name="connsiteX56" fmla="*/ 618207 w 762000"/>
              <a:gd name="connsiteY56" fmla="*/ 589629 h 762000"/>
              <a:gd name="connsiteX57" fmla="*/ 618207 w 762000"/>
              <a:gd name="connsiteY57" fmla="*/ 498375 h 762000"/>
              <a:gd name="connsiteX58" fmla="*/ 659070 w 762000"/>
              <a:gd name="connsiteY58" fmla="*/ 498375 h 762000"/>
              <a:gd name="connsiteX59" fmla="*/ 659070 w 762000"/>
              <a:gd name="connsiteY59" fmla="*/ 733425 h 762000"/>
              <a:gd name="connsiteX60" fmla="*/ 687645 w 762000"/>
              <a:gd name="connsiteY60" fmla="*/ 762000 h 762000"/>
              <a:gd name="connsiteX61" fmla="*/ 721447 w 762000"/>
              <a:gd name="connsiteY61" fmla="*/ 762000 h 762000"/>
              <a:gd name="connsiteX62" fmla="*/ 750022 w 762000"/>
              <a:gd name="connsiteY62" fmla="*/ 733425 h 762000"/>
              <a:gd name="connsiteX63" fmla="*/ 750022 w 762000"/>
              <a:gd name="connsiteY63" fmla="*/ 498375 h 762000"/>
              <a:gd name="connsiteX64" fmla="*/ 752478 w 762000"/>
              <a:gd name="connsiteY64" fmla="*/ 498375 h 762000"/>
              <a:gd name="connsiteX65" fmla="*/ 760580 w 762000"/>
              <a:gd name="connsiteY65" fmla="*/ 493858 h 762000"/>
              <a:gd name="connsiteX66" fmla="*/ 760998 w 762000"/>
              <a:gd name="connsiteY66" fmla="*/ 484589 h 762000"/>
              <a:gd name="connsiteX67" fmla="*/ 228761 w 762000"/>
              <a:gd name="connsiteY67" fmla="*/ 191728 h 762000"/>
              <a:gd name="connsiteX68" fmla="*/ 228761 w 762000"/>
              <a:gd name="connsiteY68" fmla="*/ 19050 h 762000"/>
              <a:gd name="connsiteX69" fmla="*/ 533245 w 762000"/>
              <a:gd name="connsiteY69" fmla="*/ 19050 h 762000"/>
              <a:gd name="connsiteX70" fmla="*/ 533254 w 762000"/>
              <a:gd name="connsiteY70" fmla="*/ 191728 h 762000"/>
              <a:gd name="connsiteX71" fmla="*/ 476867 w 762000"/>
              <a:gd name="connsiteY71" fmla="*/ 191728 h 762000"/>
              <a:gd name="connsiteX72" fmla="*/ 428934 w 762000"/>
              <a:gd name="connsiteY72" fmla="*/ 191728 h 762000"/>
              <a:gd name="connsiteX73" fmla="*/ 333071 w 762000"/>
              <a:gd name="connsiteY73" fmla="*/ 191728 h 762000"/>
              <a:gd name="connsiteX74" fmla="*/ 285138 w 762000"/>
              <a:gd name="connsiteY74" fmla="*/ 191728 h 762000"/>
              <a:gd name="connsiteX75" fmla="*/ 228761 w 762000"/>
              <a:gd name="connsiteY75" fmla="*/ 191728 h 762000"/>
              <a:gd name="connsiteX76" fmla="*/ 467342 w 762000"/>
              <a:gd name="connsiteY76" fmla="*/ 210778 h 762000"/>
              <a:gd name="connsiteX77" fmla="*/ 467342 w 762000"/>
              <a:gd name="connsiteY77" fmla="*/ 287592 h 762000"/>
              <a:gd name="connsiteX78" fmla="*/ 438459 w 762000"/>
              <a:gd name="connsiteY78" fmla="*/ 287592 h 762000"/>
              <a:gd name="connsiteX79" fmla="*/ 438459 w 762000"/>
              <a:gd name="connsiteY79" fmla="*/ 210778 h 762000"/>
              <a:gd name="connsiteX80" fmla="*/ 467342 w 762000"/>
              <a:gd name="connsiteY80" fmla="*/ 210778 h 762000"/>
              <a:gd name="connsiteX81" fmla="*/ 419409 w 762000"/>
              <a:gd name="connsiteY81" fmla="*/ 210778 h 762000"/>
              <a:gd name="connsiteX82" fmla="*/ 419409 w 762000"/>
              <a:gd name="connsiteY82" fmla="*/ 287592 h 762000"/>
              <a:gd name="connsiteX83" fmla="*/ 342596 w 762000"/>
              <a:gd name="connsiteY83" fmla="*/ 287592 h 762000"/>
              <a:gd name="connsiteX84" fmla="*/ 342596 w 762000"/>
              <a:gd name="connsiteY84" fmla="*/ 210778 h 762000"/>
              <a:gd name="connsiteX85" fmla="*/ 419409 w 762000"/>
              <a:gd name="connsiteY85" fmla="*/ 210778 h 762000"/>
              <a:gd name="connsiteX86" fmla="*/ 323546 w 762000"/>
              <a:gd name="connsiteY86" fmla="*/ 210778 h 762000"/>
              <a:gd name="connsiteX87" fmla="*/ 323546 w 762000"/>
              <a:gd name="connsiteY87" fmla="*/ 287592 h 762000"/>
              <a:gd name="connsiteX88" fmla="*/ 294663 w 762000"/>
              <a:gd name="connsiteY88" fmla="*/ 287592 h 762000"/>
              <a:gd name="connsiteX89" fmla="*/ 294663 w 762000"/>
              <a:gd name="connsiteY89" fmla="*/ 210778 h 762000"/>
              <a:gd name="connsiteX90" fmla="*/ 323546 w 762000"/>
              <a:gd name="connsiteY90" fmla="*/ 210778 h 762000"/>
              <a:gd name="connsiteX91" fmla="*/ 83886 w 762000"/>
              <a:gd name="connsiteY91" fmla="*/ 733425 h 762000"/>
              <a:gd name="connsiteX92" fmla="*/ 74361 w 762000"/>
              <a:gd name="connsiteY92" fmla="*/ 742950 h 762000"/>
              <a:gd name="connsiteX93" fmla="*/ 40558 w 762000"/>
              <a:gd name="connsiteY93" fmla="*/ 742950 h 762000"/>
              <a:gd name="connsiteX94" fmla="*/ 31033 w 762000"/>
              <a:gd name="connsiteY94" fmla="*/ 733425 h 762000"/>
              <a:gd name="connsiteX95" fmla="*/ 31033 w 762000"/>
              <a:gd name="connsiteY95" fmla="*/ 498375 h 762000"/>
              <a:gd name="connsiteX96" fmla="*/ 83886 w 762000"/>
              <a:gd name="connsiteY96" fmla="*/ 498375 h 762000"/>
              <a:gd name="connsiteX97" fmla="*/ 83886 w 762000"/>
              <a:gd name="connsiteY97" fmla="*/ 733425 h 762000"/>
              <a:gd name="connsiteX98" fmla="*/ 191730 w 762000"/>
              <a:gd name="connsiteY98" fmla="*/ 589629 h 762000"/>
              <a:gd name="connsiteX99" fmla="*/ 182205 w 762000"/>
              <a:gd name="connsiteY99" fmla="*/ 599154 h 762000"/>
              <a:gd name="connsiteX100" fmla="*/ 172374 w 762000"/>
              <a:gd name="connsiteY100" fmla="*/ 599154 h 762000"/>
              <a:gd name="connsiteX101" fmla="*/ 162849 w 762000"/>
              <a:gd name="connsiteY101" fmla="*/ 589629 h 762000"/>
              <a:gd name="connsiteX102" fmla="*/ 162849 w 762000"/>
              <a:gd name="connsiteY102" fmla="*/ 498375 h 762000"/>
              <a:gd name="connsiteX103" fmla="*/ 191730 w 762000"/>
              <a:gd name="connsiteY103" fmla="*/ 498375 h 762000"/>
              <a:gd name="connsiteX104" fmla="*/ 191730 w 762000"/>
              <a:gd name="connsiteY104" fmla="*/ 589629 h 762000"/>
              <a:gd name="connsiteX105" fmla="*/ 323546 w 762000"/>
              <a:gd name="connsiteY105" fmla="*/ 673508 h 762000"/>
              <a:gd name="connsiteX106" fmla="*/ 314021 w 762000"/>
              <a:gd name="connsiteY106" fmla="*/ 683033 h 762000"/>
              <a:gd name="connsiteX107" fmla="*/ 304188 w 762000"/>
              <a:gd name="connsiteY107" fmla="*/ 683033 h 762000"/>
              <a:gd name="connsiteX108" fmla="*/ 294663 w 762000"/>
              <a:gd name="connsiteY108" fmla="*/ 673508 h 762000"/>
              <a:gd name="connsiteX109" fmla="*/ 294663 w 762000"/>
              <a:gd name="connsiteY109" fmla="*/ 558287 h 762000"/>
              <a:gd name="connsiteX110" fmla="*/ 323546 w 762000"/>
              <a:gd name="connsiteY110" fmla="*/ 558287 h 762000"/>
              <a:gd name="connsiteX111" fmla="*/ 323546 w 762000"/>
              <a:gd name="connsiteY111" fmla="*/ 673508 h 762000"/>
              <a:gd name="connsiteX112" fmla="*/ 467342 w 762000"/>
              <a:gd name="connsiteY112" fmla="*/ 673508 h 762000"/>
              <a:gd name="connsiteX113" fmla="*/ 457817 w 762000"/>
              <a:gd name="connsiteY113" fmla="*/ 683033 h 762000"/>
              <a:gd name="connsiteX114" fmla="*/ 447984 w 762000"/>
              <a:gd name="connsiteY114" fmla="*/ 683033 h 762000"/>
              <a:gd name="connsiteX115" fmla="*/ 438459 w 762000"/>
              <a:gd name="connsiteY115" fmla="*/ 673508 h 762000"/>
              <a:gd name="connsiteX116" fmla="*/ 438459 w 762000"/>
              <a:gd name="connsiteY116" fmla="*/ 558287 h 762000"/>
              <a:gd name="connsiteX117" fmla="*/ 467342 w 762000"/>
              <a:gd name="connsiteY117" fmla="*/ 558287 h 762000"/>
              <a:gd name="connsiteX118" fmla="*/ 467342 w 762000"/>
              <a:gd name="connsiteY118" fmla="*/ 673508 h 762000"/>
              <a:gd name="connsiteX119" fmla="*/ 476867 w 762000"/>
              <a:gd name="connsiteY119" fmla="*/ 539237 h 762000"/>
              <a:gd name="connsiteX120" fmla="*/ 428934 w 762000"/>
              <a:gd name="connsiteY120" fmla="*/ 539237 h 762000"/>
              <a:gd name="connsiteX121" fmla="*/ 333071 w 762000"/>
              <a:gd name="connsiteY121" fmla="*/ 539237 h 762000"/>
              <a:gd name="connsiteX122" fmla="*/ 285138 w 762000"/>
              <a:gd name="connsiteY122" fmla="*/ 539237 h 762000"/>
              <a:gd name="connsiteX123" fmla="*/ 249671 w 762000"/>
              <a:gd name="connsiteY123" fmla="*/ 539237 h 762000"/>
              <a:gd name="connsiteX124" fmla="*/ 260787 w 762000"/>
              <a:gd name="connsiteY124" fmla="*/ 498375 h 762000"/>
              <a:gd name="connsiteX125" fmla="*/ 501219 w 762000"/>
              <a:gd name="connsiteY125" fmla="*/ 498375 h 762000"/>
              <a:gd name="connsiteX126" fmla="*/ 512334 w 762000"/>
              <a:gd name="connsiteY126" fmla="*/ 539237 h 762000"/>
              <a:gd name="connsiteX127" fmla="*/ 476867 w 762000"/>
              <a:gd name="connsiteY127" fmla="*/ 539237 h 762000"/>
              <a:gd name="connsiteX128" fmla="*/ 599157 w 762000"/>
              <a:gd name="connsiteY128" fmla="*/ 589629 h 762000"/>
              <a:gd name="connsiteX129" fmla="*/ 589632 w 762000"/>
              <a:gd name="connsiteY129" fmla="*/ 599154 h 762000"/>
              <a:gd name="connsiteX130" fmla="*/ 579800 w 762000"/>
              <a:gd name="connsiteY130" fmla="*/ 599154 h 762000"/>
              <a:gd name="connsiteX131" fmla="*/ 570275 w 762000"/>
              <a:gd name="connsiteY131" fmla="*/ 589629 h 762000"/>
              <a:gd name="connsiteX132" fmla="*/ 570275 w 762000"/>
              <a:gd name="connsiteY132" fmla="*/ 498375 h 762000"/>
              <a:gd name="connsiteX133" fmla="*/ 599157 w 762000"/>
              <a:gd name="connsiteY133" fmla="*/ 498375 h 762000"/>
              <a:gd name="connsiteX134" fmla="*/ 599157 w 762000"/>
              <a:gd name="connsiteY134" fmla="*/ 589629 h 762000"/>
              <a:gd name="connsiteX135" fmla="*/ 730972 w 762000"/>
              <a:gd name="connsiteY135" fmla="*/ 733425 h 762000"/>
              <a:gd name="connsiteX136" fmla="*/ 721447 w 762000"/>
              <a:gd name="connsiteY136" fmla="*/ 742950 h 762000"/>
              <a:gd name="connsiteX137" fmla="*/ 687645 w 762000"/>
              <a:gd name="connsiteY137" fmla="*/ 742950 h 762000"/>
              <a:gd name="connsiteX138" fmla="*/ 678120 w 762000"/>
              <a:gd name="connsiteY138" fmla="*/ 733425 h 762000"/>
              <a:gd name="connsiteX139" fmla="*/ 678120 w 762000"/>
              <a:gd name="connsiteY139" fmla="*/ 498375 h 762000"/>
              <a:gd name="connsiteX140" fmla="*/ 730972 w 762000"/>
              <a:gd name="connsiteY140" fmla="*/ 498375 h 762000"/>
              <a:gd name="connsiteX141" fmla="*/ 730972 w 762000"/>
              <a:gd name="connsiteY141" fmla="*/ 733425 h 762000"/>
              <a:gd name="connsiteX142" fmla="*/ 668595 w 762000"/>
              <a:gd name="connsiteY142" fmla="*/ 479325 h 762000"/>
              <a:gd name="connsiteX143" fmla="*/ 608682 w 762000"/>
              <a:gd name="connsiteY143" fmla="*/ 479325 h 762000"/>
              <a:gd name="connsiteX144" fmla="*/ 560750 w 762000"/>
              <a:gd name="connsiteY144" fmla="*/ 479325 h 762000"/>
              <a:gd name="connsiteX145" fmla="*/ 508501 w 762000"/>
              <a:gd name="connsiteY145" fmla="*/ 479325 h 762000"/>
              <a:gd name="connsiteX146" fmla="*/ 253504 w 762000"/>
              <a:gd name="connsiteY146" fmla="*/ 479325 h 762000"/>
              <a:gd name="connsiteX147" fmla="*/ 201255 w 762000"/>
              <a:gd name="connsiteY147" fmla="*/ 479325 h 762000"/>
              <a:gd name="connsiteX148" fmla="*/ 153324 w 762000"/>
              <a:gd name="connsiteY148" fmla="*/ 479325 h 762000"/>
              <a:gd name="connsiteX149" fmla="*/ 93411 w 762000"/>
              <a:gd name="connsiteY149" fmla="*/ 479325 h 762000"/>
              <a:gd name="connsiteX150" fmla="*/ 24941 w 762000"/>
              <a:gd name="connsiteY150" fmla="*/ 479325 h 762000"/>
              <a:gd name="connsiteX151" fmla="*/ 111279 w 762000"/>
              <a:gd name="connsiteY151" fmla="*/ 306642 h 762000"/>
              <a:gd name="connsiteX152" fmla="*/ 285138 w 762000"/>
              <a:gd name="connsiteY152" fmla="*/ 306642 h 762000"/>
              <a:gd name="connsiteX153" fmla="*/ 333071 w 762000"/>
              <a:gd name="connsiteY153" fmla="*/ 306642 h 762000"/>
              <a:gd name="connsiteX154" fmla="*/ 428934 w 762000"/>
              <a:gd name="connsiteY154" fmla="*/ 306642 h 762000"/>
              <a:gd name="connsiteX155" fmla="*/ 476867 w 762000"/>
              <a:gd name="connsiteY155" fmla="*/ 306642 h 762000"/>
              <a:gd name="connsiteX156" fmla="*/ 650726 w 762000"/>
              <a:gd name="connsiteY156" fmla="*/ 306642 h 762000"/>
              <a:gd name="connsiteX157" fmla="*/ 737064 w 762000"/>
              <a:gd name="connsiteY157" fmla="*/ 479325 h 762000"/>
              <a:gd name="connsiteX158" fmla="*/ 668595 w 762000"/>
              <a:gd name="connsiteY158" fmla="*/ 47932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62000" h="762000">
                <a:moveTo>
                  <a:pt x="760998" y="484589"/>
                </a:moveTo>
                <a:lnTo>
                  <a:pt x="665134" y="292857"/>
                </a:lnTo>
                <a:cubicBezTo>
                  <a:pt x="663516" y="289629"/>
                  <a:pt x="660223" y="287592"/>
                  <a:pt x="656613" y="287592"/>
                </a:cubicBezTo>
                <a:lnTo>
                  <a:pt x="486392" y="287592"/>
                </a:lnTo>
                <a:lnTo>
                  <a:pt x="486392" y="210778"/>
                </a:lnTo>
                <a:lnTo>
                  <a:pt x="533245" y="210778"/>
                </a:lnTo>
                <a:cubicBezTo>
                  <a:pt x="543746" y="210778"/>
                  <a:pt x="552295" y="202234"/>
                  <a:pt x="552295" y="191728"/>
                </a:cubicBezTo>
                <a:lnTo>
                  <a:pt x="552295" y="19050"/>
                </a:lnTo>
                <a:cubicBezTo>
                  <a:pt x="552295" y="8544"/>
                  <a:pt x="543746" y="0"/>
                  <a:pt x="533245" y="0"/>
                </a:cubicBezTo>
                <a:lnTo>
                  <a:pt x="228761" y="0"/>
                </a:lnTo>
                <a:cubicBezTo>
                  <a:pt x="218259" y="0"/>
                  <a:pt x="209711" y="8544"/>
                  <a:pt x="209711" y="19050"/>
                </a:cubicBezTo>
                <a:lnTo>
                  <a:pt x="209711" y="191728"/>
                </a:lnTo>
                <a:cubicBezTo>
                  <a:pt x="209711" y="202234"/>
                  <a:pt x="218259" y="210778"/>
                  <a:pt x="228761" y="210778"/>
                </a:cubicBezTo>
                <a:lnTo>
                  <a:pt x="275613" y="210778"/>
                </a:lnTo>
                <a:lnTo>
                  <a:pt x="275613" y="287592"/>
                </a:lnTo>
                <a:lnTo>
                  <a:pt x="105392" y="287592"/>
                </a:lnTo>
                <a:cubicBezTo>
                  <a:pt x="101782" y="287592"/>
                  <a:pt x="98489" y="289629"/>
                  <a:pt x="96871" y="292857"/>
                </a:cubicBezTo>
                <a:lnTo>
                  <a:pt x="1008" y="484589"/>
                </a:lnTo>
                <a:cubicBezTo>
                  <a:pt x="-472" y="487542"/>
                  <a:pt x="-314" y="491049"/>
                  <a:pt x="1426" y="493858"/>
                </a:cubicBezTo>
                <a:cubicBezTo>
                  <a:pt x="3165" y="496663"/>
                  <a:pt x="6225" y="498375"/>
                  <a:pt x="9528" y="498375"/>
                </a:cubicBezTo>
                <a:lnTo>
                  <a:pt x="11983" y="498375"/>
                </a:lnTo>
                <a:lnTo>
                  <a:pt x="11983" y="733425"/>
                </a:lnTo>
                <a:cubicBezTo>
                  <a:pt x="11983" y="749182"/>
                  <a:pt x="24801" y="762000"/>
                  <a:pt x="40558" y="762000"/>
                </a:cubicBezTo>
                <a:lnTo>
                  <a:pt x="74361" y="762000"/>
                </a:lnTo>
                <a:cubicBezTo>
                  <a:pt x="90118" y="762000"/>
                  <a:pt x="102936" y="749182"/>
                  <a:pt x="102936" y="733425"/>
                </a:cubicBezTo>
                <a:lnTo>
                  <a:pt x="102936" y="498375"/>
                </a:lnTo>
                <a:lnTo>
                  <a:pt x="143799" y="498375"/>
                </a:lnTo>
                <a:lnTo>
                  <a:pt x="143799" y="589629"/>
                </a:lnTo>
                <a:cubicBezTo>
                  <a:pt x="143799" y="605386"/>
                  <a:pt x="156617" y="618204"/>
                  <a:pt x="172374" y="618204"/>
                </a:cubicBezTo>
                <a:lnTo>
                  <a:pt x="182205" y="618204"/>
                </a:lnTo>
                <a:cubicBezTo>
                  <a:pt x="197963" y="618204"/>
                  <a:pt x="210780" y="605386"/>
                  <a:pt x="210780" y="589629"/>
                </a:cubicBezTo>
                <a:lnTo>
                  <a:pt x="210780" y="498375"/>
                </a:lnTo>
                <a:lnTo>
                  <a:pt x="241042" y="498375"/>
                </a:lnTo>
                <a:lnTo>
                  <a:pt x="228017" y="546260"/>
                </a:lnTo>
                <a:cubicBezTo>
                  <a:pt x="227235" y="549125"/>
                  <a:pt x="227840" y="552190"/>
                  <a:pt x="229635" y="554547"/>
                </a:cubicBezTo>
                <a:cubicBezTo>
                  <a:pt x="231440" y="556906"/>
                  <a:pt x="234240" y="558287"/>
                  <a:pt x="237207" y="558287"/>
                </a:cubicBezTo>
                <a:lnTo>
                  <a:pt x="275613" y="558287"/>
                </a:lnTo>
                <a:lnTo>
                  <a:pt x="275613" y="673508"/>
                </a:lnTo>
                <a:cubicBezTo>
                  <a:pt x="275613" y="689265"/>
                  <a:pt x="288432" y="702083"/>
                  <a:pt x="304188" y="702083"/>
                </a:cubicBezTo>
                <a:lnTo>
                  <a:pt x="314021" y="702083"/>
                </a:lnTo>
                <a:cubicBezTo>
                  <a:pt x="329778" y="702083"/>
                  <a:pt x="342596" y="689265"/>
                  <a:pt x="342596" y="673508"/>
                </a:cubicBezTo>
                <a:lnTo>
                  <a:pt x="342596" y="558287"/>
                </a:lnTo>
                <a:lnTo>
                  <a:pt x="419409" y="558287"/>
                </a:lnTo>
                <a:lnTo>
                  <a:pt x="419409" y="673508"/>
                </a:lnTo>
                <a:cubicBezTo>
                  <a:pt x="419409" y="689265"/>
                  <a:pt x="432227" y="702083"/>
                  <a:pt x="447984" y="702083"/>
                </a:cubicBezTo>
                <a:lnTo>
                  <a:pt x="457817" y="702083"/>
                </a:lnTo>
                <a:cubicBezTo>
                  <a:pt x="473574" y="702083"/>
                  <a:pt x="486392" y="689265"/>
                  <a:pt x="486392" y="673508"/>
                </a:cubicBezTo>
                <a:lnTo>
                  <a:pt x="486392" y="558287"/>
                </a:lnTo>
                <a:lnTo>
                  <a:pt x="524799" y="558287"/>
                </a:lnTo>
                <a:cubicBezTo>
                  <a:pt x="527766" y="558287"/>
                  <a:pt x="530565" y="556906"/>
                  <a:pt x="532370" y="554547"/>
                </a:cubicBezTo>
                <a:cubicBezTo>
                  <a:pt x="534166" y="552190"/>
                  <a:pt x="534770" y="549125"/>
                  <a:pt x="533988" y="546260"/>
                </a:cubicBezTo>
                <a:lnTo>
                  <a:pt x="520963" y="498375"/>
                </a:lnTo>
                <a:lnTo>
                  <a:pt x="551225" y="498375"/>
                </a:lnTo>
                <a:lnTo>
                  <a:pt x="551225" y="589629"/>
                </a:lnTo>
                <a:cubicBezTo>
                  <a:pt x="551225" y="605386"/>
                  <a:pt x="564043" y="618204"/>
                  <a:pt x="579800" y="618204"/>
                </a:cubicBezTo>
                <a:lnTo>
                  <a:pt x="589632" y="618204"/>
                </a:lnTo>
                <a:cubicBezTo>
                  <a:pt x="605389" y="618204"/>
                  <a:pt x="618207" y="605386"/>
                  <a:pt x="618207" y="589629"/>
                </a:cubicBezTo>
                <a:lnTo>
                  <a:pt x="618207" y="498375"/>
                </a:lnTo>
                <a:lnTo>
                  <a:pt x="659070" y="498375"/>
                </a:lnTo>
                <a:lnTo>
                  <a:pt x="659070" y="733425"/>
                </a:lnTo>
                <a:cubicBezTo>
                  <a:pt x="659070" y="749182"/>
                  <a:pt x="671888" y="762000"/>
                  <a:pt x="687645" y="762000"/>
                </a:cubicBezTo>
                <a:lnTo>
                  <a:pt x="721447" y="762000"/>
                </a:lnTo>
                <a:cubicBezTo>
                  <a:pt x="737204" y="762000"/>
                  <a:pt x="750022" y="749182"/>
                  <a:pt x="750022" y="733425"/>
                </a:cubicBezTo>
                <a:lnTo>
                  <a:pt x="750022" y="498375"/>
                </a:lnTo>
                <a:lnTo>
                  <a:pt x="752478" y="498375"/>
                </a:lnTo>
                <a:cubicBezTo>
                  <a:pt x="755780" y="498375"/>
                  <a:pt x="758840" y="496663"/>
                  <a:pt x="760580" y="493858"/>
                </a:cubicBezTo>
                <a:cubicBezTo>
                  <a:pt x="762319" y="491049"/>
                  <a:pt x="762477" y="487542"/>
                  <a:pt x="760998" y="484589"/>
                </a:cubicBezTo>
                <a:close/>
                <a:moveTo>
                  <a:pt x="228761" y="191728"/>
                </a:moveTo>
                <a:lnTo>
                  <a:pt x="228761" y="19050"/>
                </a:lnTo>
                <a:lnTo>
                  <a:pt x="533245" y="19050"/>
                </a:lnTo>
                <a:lnTo>
                  <a:pt x="533254" y="191728"/>
                </a:lnTo>
                <a:lnTo>
                  <a:pt x="476867" y="191728"/>
                </a:lnTo>
                <a:lnTo>
                  <a:pt x="428934" y="191728"/>
                </a:lnTo>
                <a:lnTo>
                  <a:pt x="333071" y="191728"/>
                </a:lnTo>
                <a:lnTo>
                  <a:pt x="285138" y="191728"/>
                </a:lnTo>
                <a:lnTo>
                  <a:pt x="228761" y="191728"/>
                </a:lnTo>
                <a:close/>
                <a:moveTo>
                  <a:pt x="467342" y="210778"/>
                </a:moveTo>
                <a:lnTo>
                  <a:pt x="467342" y="287592"/>
                </a:lnTo>
                <a:lnTo>
                  <a:pt x="438459" y="287592"/>
                </a:lnTo>
                <a:lnTo>
                  <a:pt x="438459" y="210778"/>
                </a:lnTo>
                <a:lnTo>
                  <a:pt x="467342" y="210778"/>
                </a:lnTo>
                <a:close/>
                <a:moveTo>
                  <a:pt x="419409" y="210778"/>
                </a:moveTo>
                <a:lnTo>
                  <a:pt x="419409" y="287592"/>
                </a:lnTo>
                <a:lnTo>
                  <a:pt x="342596" y="287592"/>
                </a:lnTo>
                <a:lnTo>
                  <a:pt x="342596" y="210778"/>
                </a:lnTo>
                <a:lnTo>
                  <a:pt x="419409" y="210778"/>
                </a:lnTo>
                <a:close/>
                <a:moveTo>
                  <a:pt x="323546" y="210778"/>
                </a:moveTo>
                <a:lnTo>
                  <a:pt x="323546" y="287592"/>
                </a:lnTo>
                <a:lnTo>
                  <a:pt x="294663" y="287592"/>
                </a:lnTo>
                <a:lnTo>
                  <a:pt x="294663" y="210778"/>
                </a:lnTo>
                <a:lnTo>
                  <a:pt x="323546" y="210778"/>
                </a:lnTo>
                <a:close/>
                <a:moveTo>
                  <a:pt x="83886" y="733425"/>
                </a:moveTo>
                <a:cubicBezTo>
                  <a:pt x="83886" y="738676"/>
                  <a:pt x="79616" y="742950"/>
                  <a:pt x="74361" y="742950"/>
                </a:cubicBezTo>
                <a:lnTo>
                  <a:pt x="40558" y="742950"/>
                </a:lnTo>
                <a:cubicBezTo>
                  <a:pt x="35303" y="742950"/>
                  <a:pt x="31033" y="738676"/>
                  <a:pt x="31033" y="733425"/>
                </a:cubicBezTo>
                <a:lnTo>
                  <a:pt x="31033" y="498375"/>
                </a:lnTo>
                <a:lnTo>
                  <a:pt x="83886" y="498375"/>
                </a:lnTo>
                <a:lnTo>
                  <a:pt x="83886" y="733425"/>
                </a:lnTo>
                <a:close/>
                <a:moveTo>
                  <a:pt x="191730" y="589629"/>
                </a:moveTo>
                <a:cubicBezTo>
                  <a:pt x="191730" y="594880"/>
                  <a:pt x="187461" y="599154"/>
                  <a:pt x="182205" y="599154"/>
                </a:cubicBezTo>
                <a:lnTo>
                  <a:pt x="172374" y="599154"/>
                </a:lnTo>
                <a:cubicBezTo>
                  <a:pt x="167118" y="599154"/>
                  <a:pt x="162849" y="594880"/>
                  <a:pt x="162849" y="589629"/>
                </a:cubicBezTo>
                <a:lnTo>
                  <a:pt x="162849" y="498375"/>
                </a:lnTo>
                <a:lnTo>
                  <a:pt x="191730" y="498375"/>
                </a:lnTo>
                <a:lnTo>
                  <a:pt x="191730" y="589629"/>
                </a:lnTo>
                <a:close/>
                <a:moveTo>
                  <a:pt x="323546" y="673508"/>
                </a:moveTo>
                <a:cubicBezTo>
                  <a:pt x="323546" y="678758"/>
                  <a:pt x="319276" y="683033"/>
                  <a:pt x="314021" y="683033"/>
                </a:cubicBezTo>
                <a:lnTo>
                  <a:pt x="304188" y="683033"/>
                </a:lnTo>
                <a:cubicBezTo>
                  <a:pt x="298933" y="683033"/>
                  <a:pt x="294663" y="678758"/>
                  <a:pt x="294663" y="673508"/>
                </a:cubicBezTo>
                <a:lnTo>
                  <a:pt x="294663" y="558287"/>
                </a:lnTo>
                <a:lnTo>
                  <a:pt x="323546" y="558287"/>
                </a:lnTo>
                <a:lnTo>
                  <a:pt x="323546" y="673508"/>
                </a:lnTo>
                <a:close/>
                <a:moveTo>
                  <a:pt x="467342" y="673508"/>
                </a:moveTo>
                <a:cubicBezTo>
                  <a:pt x="467342" y="678758"/>
                  <a:pt x="463072" y="683033"/>
                  <a:pt x="457817" y="683033"/>
                </a:cubicBezTo>
                <a:lnTo>
                  <a:pt x="447984" y="683033"/>
                </a:lnTo>
                <a:cubicBezTo>
                  <a:pt x="442729" y="683033"/>
                  <a:pt x="438459" y="678758"/>
                  <a:pt x="438459" y="673508"/>
                </a:cubicBezTo>
                <a:lnTo>
                  <a:pt x="438459" y="558287"/>
                </a:lnTo>
                <a:lnTo>
                  <a:pt x="467342" y="558287"/>
                </a:lnTo>
                <a:lnTo>
                  <a:pt x="467342" y="673508"/>
                </a:lnTo>
                <a:close/>
                <a:moveTo>
                  <a:pt x="476867" y="539237"/>
                </a:moveTo>
                <a:lnTo>
                  <a:pt x="428934" y="539237"/>
                </a:lnTo>
                <a:lnTo>
                  <a:pt x="333071" y="539237"/>
                </a:lnTo>
                <a:lnTo>
                  <a:pt x="285138" y="539237"/>
                </a:lnTo>
                <a:lnTo>
                  <a:pt x="249671" y="539237"/>
                </a:lnTo>
                <a:lnTo>
                  <a:pt x="260787" y="498375"/>
                </a:lnTo>
                <a:lnTo>
                  <a:pt x="501219" y="498375"/>
                </a:lnTo>
                <a:lnTo>
                  <a:pt x="512334" y="539237"/>
                </a:lnTo>
                <a:lnTo>
                  <a:pt x="476867" y="539237"/>
                </a:lnTo>
                <a:close/>
                <a:moveTo>
                  <a:pt x="599157" y="589629"/>
                </a:moveTo>
                <a:cubicBezTo>
                  <a:pt x="599157" y="594880"/>
                  <a:pt x="594888" y="599154"/>
                  <a:pt x="589632" y="599154"/>
                </a:cubicBezTo>
                <a:lnTo>
                  <a:pt x="579800" y="599154"/>
                </a:lnTo>
                <a:cubicBezTo>
                  <a:pt x="574544" y="599154"/>
                  <a:pt x="570275" y="594880"/>
                  <a:pt x="570275" y="589629"/>
                </a:cubicBezTo>
                <a:lnTo>
                  <a:pt x="570275" y="498375"/>
                </a:lnTo>
                <a:lnTo>
                  <a:pt x="599157" y="498375"/>
                </a:lnTo>
                <a:lnTo>
                  <a:pt x="599157" y="589629"/>
                </a:lnTo>
                <a:close/>
                <a:moveTo>
                  <a:pt x="730972" y="733425"/>
                </a:moveTo>
                <a:cubicBezTo>
                  <a:pt x="730972" y="738676"/>
                  <a:pt x="726702" y="742950"/>
                  <a:pt x="721447" y="742950"/>
                </a:cubicBezTo>
                <a:lnTo>
                  <a:pt x="687645" y="742950"/>
                </a:lnTo>
                <a:cubicBezTo>
                  <a:pt x="682389" y="742950"/>
                  <a:pt x="678120" y="738676"/>
                  <a:pt x="678120" y="733425"/>
                </a:cubicBezTo>
                <a:lnTo>
                  <a:pt x="678120" y="498375"/>
                </a:lnTo>
                <a:lnTo>
                  <a:pt x="730972" y="498375"/>
                </a:lnTo>
                <a:lnTo>
                  <a:pt x="730972" y="733425"/>
                </a:lnTo>
                <a:close/>
                <a:moveTo>
                  <a:pt x="668595" y="479325"/>
                </a:moveTo>
                <a:lnTo>
                  <a:pt x="608682" y="479325"/>
                </a:lnTo>
                <a:lnTo>
                  <a:pt x="560750" y="479325"/>
                </a:lnTo>
                <a:lnTo>
                  <a:pt x="508501" y="479325"/>
                </a:lnTo>
                <a:lnTo>
                  <a:pt x="253504" y="479325"/>
                </a:lnTo>
                <a:lnTo>
                  <a:pt x="201255" y="479325"/>
                </a:lnTo>
                <a:lnTo>
                  <a:pt x="153324" y="479325"/>
                </a:lnTo>
                <a:lnTo>
                  <a:pt x="93411" y="479325"/>
                </a:lnTo>
                <a:lnTo>
                  <a:pt x="24941" y="479325"/>
                </a:lnTo>
                <a:lnTo>
                  <a:pt x="111279" y="306642"/>
                </a:lnTo>
                <a:lnTo>
                  <a:pt x="285138" y="306642"/>
                </a:lnTo>
                <a:lnTo>
                  <a:pt x="333071" y="306642"/>
                </a:lnTo>
                <a:lnTo>
                  <a:pt x="428934" y="306642"/>
                </a:lnTo>
                <a:lnTo>
                  <a:pt x="476867" y="306642"/>
                </a:lnTo>
                <a:lnTo>
                  <a:pt x="650726" y="306642"/>
                </a:lnTo>
                <a:lnTo>
                  <a:pt x="737064" y="479325"/>
                </a:lnTo>
                <a:lnTo>
                  <a:pt x="668595" y="479325"/>
                </a:lnTo>
                <a:close/>
              </a:path>
            </a:pathLst>
          </a:custGeom>
          <a:solidFill>
            <a:schemeClr val="bg1"/>
          </a:solidFill>
          <a:ln w="3175" cap="flat">
            <a:solidFill>
              <a:schemeClr val="bg1"/>
            </a:solidFill>
            <a:prstDash val="solid"/>
            <a:miter/>
          </a:ln>
        </p:spPr>
        <p:txBody>
          <a:bodyPr rtlCol="0" anchor="ctr"/>
          <a:lstStyle/>
          <a:p>
            <a:endParaRPr lang="uk-UA"/>
          </a:p>
        </p:txBody>
      </p:sp>
      <p:sp>
        <p:nvSpPr>
          <p:cNvPr id="21" name="Oval 20">
            <a:extLst>
              <a:ext uri="{FF2B5EF4-FFF2-40B4-BE49-F238E27FC236}">
                <a16:creationId xmlns="" xmlns:a16="http://schemas.microsoft.com/office/drawing/2014/main" id="{0B17C69F-3F14-4A2D-B68E-03576C421A2F}"/>
              </a:ext>
            </a:extLst>
          </p:cNvPr>
          <p:cNvSpPr/>
          <p:nvPr/>
        </p:nvSpPr>
        <p:spPr>
          <a:xfrm>
            <a:off x="979222" y="3657388"/>
            <a:ext cx="808682" cy="8086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Graphic 23">
            <a:extLst>
              <a:ext uri="{FF2B5EF4-FFF2-40B4-BE49-F238E27FC236}">
                <a16:creationId xmlns="" xmlns:a16="http://schemas.microsoft.com/office/drawing/2014/main" id="{A3732DBD-0F23-4609-9A73-24999908ED0A}"/>
              </a:ext>
            </a:extLst>
          </p:cNvPr>
          <p:cNvSpPr/>
          <p:nvPr/>
        </p:nvSpPr>
        <p:spPr>
          <a:xfrm>
            <a:off x="1135005" y="3788288"/>
            <a:ext cx="497114" cy="546826"/>
          </a:xfrm>
          <a:custGeom>
            <a:avLst/>
            <a:gdLst>
              <a:gd name="connsiteX0" fmla="*/ 247198 w 497114"/>
              <a:gd name="connsiteY0" fmla="*/ 78 h 546825"/>
              <a:gd name="connsiteX1" fmla="*/ 236129 w 497114"/>
              <a:gd name="connsiteY1" fmla="*/ 12692 h 546825"/>
              <a:gd name="connsiteX2" fmla="*/ 236129 w 497114"/>
              <a:gd name="connsiteY2" fmla="*/ 37535 h 546825"/>
              <a:gd name="connsiteX3" fmla="*/ 12428 w 497114"/>
              <a:gd name="connsiteY3" fmla="*/ 37535 h 546825"/>
              <a:gd name="connsiteX4" fmla="*/ 11263 w 497114"/>
              <a:gd name="connsiteY4" fmla="*/ 37535 h 546825"/>
              <a:gd name="connsiteX5" fmla="*/ 0 w 497114"/>
              <a:gd name="connsiteY5" fmla="*/ 49957 h 546825"/>
              <a:gd name="connsiteX6" fmla="*/ 0 w 497114"/>
              <a:gd name="connsiteY6" fmla="*/ 335692 h 546825"/>
              <a:gd name="connsiteX7" fmla="*/ 12428 w 497114"/>
              <a:gd name="connsiteY7" fmla="*/ 348120 h 546825"/>
              <a:gd name="connsiteX8" fmla="*/ 187583 w 497114"/>
              <a:gd name="connsiteY8" fmla="*/ 348120 h 546825"/>
              <a:gd name="connsiteX9" fmla="*/ 124862 w 497114"/>
              <a:gd name="connsiteY9" fmla="*/ 530374 h 546825"/>
              <a:gd name="connsiteX10" fmla="*/ 132726 w 497114"/>
              <a:gd name="connsiteY10" fmla="*/ 546158 h 546825"/>
              <a:gd name="connsiteX11" fmla="*/ 148552 w 497114"/>
              <a:gd name="connsiteY11" fmla="*/ 538328 h 546825"/>
              <a:gd name="connsiteX12" fmla="*/ 213992 w 497114"/>
              <a:gd name="connsiteY12" fmla="*/ 348120 h 546825"/>
              <a:gd name="connsiteX13" fmla="*/ 236129 w 497114"/>
              <a:gd name="connsiteY13" fmla="*/ 348120 h 546825"/>
              <a:gd name="connsiteX14" fmla="*/ 236129 w 497114"/>
              <a:gd name="connsiteY14" fmla="*/ 459909 h 546825"/>
              <a:gd name="connsiteX15" fmla="*/ 248381 w 497114"/>
              <a:gd name="connsiteY15" fmla="*/ 472523 h 546825"/>
              <a:gd name="connsiteX16" fmla="*/ 260985 w 497114"/>
              <a:gd name="connsiteY16" fmla="*/ 460220 h 546825"/>
              <a:gd name="connsiteX17" fmla="*/ 260985 w 497114"/>
              <a:gd name="connsiteY17" fmla="*/ 459909 h 546825"/>
              <a:gd name="connsiteX18" fmla="*/ 260985 w 497114"/>
              <a:gd name="connsiteY18" fmla="*/ 348120 h 546825"/>
              <a:gd name="connsiteX19" fmla="*/ 283122 w 497114"/>
              <a:gd name="connsiteY19" fmla="*/ 348120 h 546825"/>
              <a:gd name="connsiteX20" fmla="*/ 348563 w 497114"/>
              <a:gd name="connsiteY20" fmla="*/ 538328 h 546825"/>
              <a:gd name="connsiteX21" fmla="*/ 364389 w 497114"/>
              <a:gd name="connsiteY21" fmla="*/ 546158 h 546825"/>
              <a:gd name="connsiteX22" fmla="*/ 372254 w 497114"/>
              <a:gd name="connsiteY22" fmla="*/ 530374 h 546825"/>
              <a:gd name="connsiteX23" fmla="*/ 309532 w 497114"/>
              <a:gd name="connsiteY23" fmla="*/ 348120 h 546825"/>
              <a:gd name="connsiteX24" fmla="*/ 484687 w 497114"/>
              <a:gd name="connsiteY24" fmla="*/ 348120 h 546825"/>
              <a:gd name="connsiteX25" fmla="*/ 497115 w 497114"/>
              <a:gd name="connsiteY25" fmla="*/ 335692 h 546825"/>
              <a:gd name="connsiteX26" fmla="*/ 497115 w 497114"/>
              <a:gd name="connsiteY26" fmla="*/ 49957 h 546825"/>
              <a:gd name="connsiteX27" fmla="*/ 484687 w 497114"/>
              <a:gd name="connsiteY27" fmla="*/ 37535 h 546825"/>
              <a:gd name="connsiteX28" fmla="*/ 260985 w 497114"/>
              <a:gd name="connsiteY28" fmla="*/ 37535 h 546825"/>
              <a:gd name="connsiteX29" fmla="*/ 260985 w 497114"/>
              <a:gd name="connsiteY29" fmla="*/ 12692 h 546825"/>
              <a:gd name="connsiteX30" fmla="*/ 248826 w 497114"/>
              <a:gd name="connsiteY30" fmla="*/ 3 h 546825"/>
              <a:gd name="connsiteX31" fmla="*/ 247198 w 497114"/>
              <a:gd name="connsiteY31" fmla="*/ 78 h 546825"/>
              <a:gd name="connsiteX32" fmla="*/ 24856 w 497114"/>
              <a:gd name="connsiteY32" fmla="*/ 62379 h 546825"/>
              <a:gd name="connsiteX33" fmla="*/ 472259 w 497114"/>
              <a:gd name="connsiteY33" fmla="*/ 62379 h 546825"/>
              <a:gd name="connsiteX34" fmla="*/ 472259 w 497114"/>
              <a:gd name="connsiteY34" fmla="*/ 118279 h 546825"/>
              <a:gd name="connsiteX35" fmla="*/ 24856 w 497114"/>
              <a:gd name="connsiteY35" fmla="*/ 118279 h 546825"/>
              <a:gd name="connsiteX36" fmla="*/ 24856 w 497114"/>
              <a:gd name="connsiteY36" fmla="*/ 62379 h 546825"/>
              <a:gd name="connsiteX37" fmla="*/ 24856 w 497114"/>
              <a:gd name="connsiteY37" fmla="*/ 143129 h 546825"/>
              <a:gd name="connsiteX38" fmla="*/ 472259 w 497114"/>
              <a:gd name="connsiteY38" fmla="*/ 143129 h 546825"/>
              <a:gd name="connsiteX39" fmla="*/ 472259 w 497114"/>
              <a:gd name="connsiteY39" fmla="*/ 323264 h 546825"/>
              <a:gd name="connsiteX40" fmla="*/ 24856 w 497114"/>
              <a:gd name="connsiteY40" fmla="*/ 323264 h 546825"/>
              <a:gd name="connsiteX41" fmla="*/ 24856 w 497114"/>
              <a:gd name="connsiteY41" fmla="*/ 143129 h 54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7114" h="546825">
                <a:moveTo>
                  <a:pt x="247198" y="78"/>
                </a:moveTo>
                <a:cubicBezTo>
                  <a:pt x="240796" y="780"/>
                  <a:pt x="235991" y="6254"/>
                  <a:pt x="236129" y="12692"/>
                </a:cubicBezTo>
                <a:lnTo>
                  <a:pt x="236129" y="37535"/>
                </a:lnTo>
                <a:lnTo>
                  <a:pt x="12428" y="37535"/>
                </a:lnTo>
                <a:cubicBezTo>
                  <a:pt x="12040" y="37517"/>
                  <a:pt x="11651" y="37517"/>
                  <a:pt x="11263" y="37535"/>
                </a:cubicBezTo>
                <a:cubicBezTo>
                  <a:pt x="4858" y="38138"/>
                  <a:pt x="-28" y="43526"/>
                  <a:pt x="0" y="49957"/>
                </a:cubicBezTo>
                <a:lnTo>
                  <a:pt x="0" y="335692"/>
                </a:lnTo>
                <a:cubicBezTo>
                  <a:pt x="1" y="342527"/>
                  <a:pt x="5565" y="348120"/>
                  <a:pt x="12428" y="348120"/>
                </a:cubicBezTo>
                <a:lnTo>
                  <a:pt x="187583" y="348120"/>
                </a:lnTo>
                <a:lnTo>
                  <a:pt x="124862" y="530374"/>
                </a:lnTo>
                <a:cubicBezTo>
                  <a:pt x="122662" y="536899"/>
                  <a:pt x="126184" y="543983"/>
                  <a:pt x="132726" y="546158"/>
                </a:cubicBezTo>
                <a:cubicBezTo>
                  <a:pt x="139268" y="548395"/>
                  <a:pt x="146353" y="544853"/>
                  <a:pt x="148552" y="538328"/>
                </a:cubicBezTo>
                <a:lnTo>
                  <a:pt x="213992" y="348120"/>
                </a:lnTo>
                <a:lnTo>
                  <a:pt x="236129" y="348120"/>
                </a:lnTo>
                <a:lnTo>
                  <a:pt x="236129" y="459909"/>
                </a:lnTo>
                <a:cubicBezTo>
                  <a:pt x="236033" y="466744"/>
                  <a:pt x="241518" y="472399"/>
                  <a:pt x="248381" y="472523"/>
                </a:cubicBezTo>
                <a:cubicBezTo>
                  <a:pt x="255245" y="472585"/>
                  <a:pt x="260888" y="467117"/>
                  <a:pt x="260985" y="460220"/>
                </a:cubicBezTo>
                <a:cubicBezTo>
                  <a:pt x="260987" y="460157"/>
                  <a:pt x="260987" y="460033"/>
                  <a:pt x="260985" y="459909"/>
                </a:cubicBezTo>
                <a:lnTo>
                  <a:pt x="260985" y="348120"/>
                </a:lnTo>
                <a:lnTo>
                  <a:pt x="283122" y="348120"/>
                </a:lnTo>
                <a:lnTo>
                  <a:pt x="348563" y="538328"/>
                </a:lnTo>
                <a:cubicBezTo>
                  <a:pt x="350762" y="544853"/>
                  <a:pt x="357847" y="548395"/>
                  <a:pt x="364389" y="546158"/>
                </a:cubicBezTo>
                <a:cubicBezTo>
                  <a:pt x="370931" y="543983"/>
                  <a:pt x="374452" y="536899"/>
                  <a:pt x="372254" y="530374"/>
                </a:cubicBezTo>
                <a:lnTo>
                  <a:pt x="309532" y="348120"/>
                </a:lnTo>
                <a:lnTo>
                  <a:pt x="484687" y="348120"/>
                </a:lnTo>
                <a:cubicBezTo>
                  <a:pt x="491550" y="348120"/>
                  <a:pt x="497114" y="342527"/>
                  <a:pt x="497115" y="335692"/>
                </a:cubicBezTo>
                <a:lnTo>
                  <a:pt x="497115" y="49957"/>
                </a:lnTo>
                <a:cubicBezTo>
                  <a:pt x="497114" y="43097"/>
                  <a:pt x="491550" y="37535"/>
                  <a:pt x="484687" y="37535"/>
                </a:cubicBezTo>
                <a:lnTo>
                  <a:pt x="260985" y="37535"/>
                </a:lnTo>
                <a:lnTo>
                  <a:pt x="260985" y="12692"/>
                </a:lnTo>
                <a:cubicBezTo>
                  <a:pt x="261133" y="5832"/>
                  <a:pt x="255690" y="152"/>
                  <a:pt x="248826" y="3"/>
                </a:cubicBezTo>
                <a:cubicBezTo>
                  <a:pt x="248283" y="-9"/>
                  <a:pt x="247739" y="16"/>
                  <a:pt x="247198" y="78"/>
                </a:cubicBezTo>
                <a:close/>
                <a:moveTo>
                  <a:pt x="24856" y="62379"/>
                </a:moveTo>
                <a:lnTo>
                  <a:pt x="472259" y="62379"/>
                </a:lnTo>
                <a:lnTo>
                  <a:pt x="472259" y="118279"/>
                </a:lnTo>
                <a:lnTo>
                  <a:pt x="24856" y="118279"/>
                </a:lnTo>
                <a:lnTo>
                  <a:pt x="24856" y="62379"/>
                </a:lnTo>
                <a:close/>
                <a:moveTo>
                  <a:pt x="24856" y="143129"/>
                </a:moveTo>
                <a:lnTo>
                  <a:pt x="472259" y="143129"/>
                </a:lnTo>
                <a:lnTo>
                  <a:pt x="472259" y="323264"/>
                </a:lnTo>
                <a:lnTo>
                  <a:pt x="24856" y="323264"/>
                </a:lnTo>
                <a:lnTo>
                  <a:pt x="24856" y="143129"/>
                </a:lnTo>
                <a:close/>
              </a:path>
            </a:pathLst>
          </a:custGeom>
          <a:solidFill>
            <a:schemeClr val="bg1"/>
          </a:solidFill>
          <a:ln w="6191" cap="flat">
            <a:noFill/>
            <a:prstDash val="solid"/>
            <a:miter/>
          </a:ln>
        </p:spPr>
        <p:txBody>
          <a:bodyPr rtlCol="0" anchor="ctr"/>
          <a:lstStyle/>
          <a:p>
            <a:endParaRPr lang="uk-UA"/>
          </a:p>
        </p:txBody>
      </p:sp>
      <p:grpSp>
        <p:nvGrpSpPr>
          <p:cNvPr id="49" name="Group 48">
            <a:extLst>
              <a:ext uri="{FF2B5EF4-FFF2-40B4-BE49-F238E27FC236}">
                <a16:creationId xmlns="" xmlns:a16="http://schemas.microsoft.com/office/drawing/2014/main" id="{5FBACC3B-E73D-451B-972C-241A922AF979}"/>
              </a:ext>
            </a:extLst>
          </p:cNvPr>
          <p:cNvGrpSpPr/>
          <p:nvPr/>
        </p:nvGrpSpPr>
        <p:grpSpPr>
          <a:xfrm>
            <a:off x="980692" y="5197920"/>
            <a:ext cx="808682" cy="808682"/>
            <a:chOff x="980692" y="5197920"/>
            <a:chExt cx="808682" cy="808682"/>
          </a:xfrm>
        </p:grpSpPr>
        <p:sp>
          <p:nvSpPr>
            <p:cNvPr id="26" name="Oval 25">
              <a:extLst>
                <a:ext uri="{FF2B5EF4-FFF2-40B4-BE49-F238E27FC236}">
                  <a16:creationId xmlns="" xmlns:a16="http://schemas.microsoft.com/office/drawing/2014/main" id="{4FF00EE8-FC7F-4C41-8D90-D87D46DBA39A}"/>
                </a:ext>
              </a:extLst>
            </p:cNvPr>
            <p:cNvSpPr/>
            <p:nvPr/>
          </p:nvSpPr>
          <p:spPr>
            <a:xfrm>
              <a:off x="980692" y="5197920"/>
              <a:ext cx="808682" cy="8086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9" name="Graphic 27">
              <a:extLst>
                <a:ext uri="{FF2B5EF4-FFF2-40B4-BE49-F238E27FC236}">
                  <a16:creationId xmlns="" xmlns:a16="http://schemas.microsoft.com/office/drawing/2014/main" id="{E88302B5-1309-4E39-BFEB-70AB2669A55F}"/>
                </a:ext>
              </a:extLst>
            </p:cNvPr>
            <p:cNvGrpSpPr/>
            <p:nvPr/>
          </p:nvGrpSpPr>
          <p:grpSpPr>
            <a:xfrm>
              <a:off x="1155346" y="5372574"/>
              <a:ext cx="459374" cy="459374"/>
              <a:chOff x="1145060" y="5372574"/>
              <a:chExt cx="459374" cy="459374"/>
            </a:xfrm>
          </p:grpSpPr>
          <p:sp>
            <p:nvSpPr>
              <p:cNvPr id="30" name="Freeform: Shape 29">
                <a:extLst>
                  <a:ext uri="{FF2B5EF4-FFF2-40B4-BE49-F238E27FC236}">
                    <a16:creationId xmlns="" xmlns:a16="http://schemas.microsoft.com/office/drawing/2014/main" id="{E4E84197-19C0-4E32-89CA-2257048BF1D2}"/>
                  </a:ext>
                </a:extLst>
              </p:cNvPr>
              <p:cNvSpPr/>
              <p:nvPr/>
            </p:nvSpPr>
            <p:spPr>
              <a:xfrm>
                <a:off x="1152238" y="5379750"/>
                <a:ext cx="445019" cy="445019"/>
              </a:xfrm>
              <a:custGeom>
                <a:avLst/>
                <a:gdLst>
                  <a:gd name="connsiteX0" fmla="*/ 437841 w 445018"/>
                  <a:gd name="connsiteY0" fmla="*/ 215333 h 445018"/>
                  <a:gd name="connsiteX1" fmla="*/ 373241 w 445018"/>
                  <a:gd name="connsiteY1" fmla="*/ 215333 h 445018"/>
                  <a:gd name="connsiteX2" fmla="*/ 373241 w 445018"/>
                  <a:gd name="connsiteY2" fmla="*/ 71779 h 445018"/>
                  <a:gd name="connsiteX3" fmla="*/ 366064 w 445018"/>
                  <a:gd name="connsiteY3" fmla="*/ 64601 h 445018"/>
                  <a:gd name="connsiteX4" fmla="*/ 254192 w 445018"/>
                  <a:gd name="connsiteY4" fmla="*/ 64601 h 445018"/>
                  <a:gd name="connsiteX5" fmla="*/ 191695 w 445018"/>
                  <a:gd name="connsiteY5" fmla="*/ 2105 h 445018"/>
                  <a:gd name="connsiteX6" fmla="*/ 181546 w 445018"/>
                  <a:gd name="connsiteY6" fmla="*/ 2105 h 445018"/>
                  <a:gd name="connsiteX7" fmla="*/ 119050 w 445018"/>
                  <a:gd name="connsiteY7" fmla="*/ 64601 h 445018"/>
                  <a:gd name="connsiteX8" fmla="*/ 7178 w 445018"/>
                  <a:gd name="connsiteY8" fmla="*/ 64601 h 445018"/>
                  <a:gd name="connsiteX9" fmla="*/ 0 w 445018"/>
                  <a:gd name="connsiteY9" fmla="*/ 71779 h 445018"/>
                  <a:gd name="connsiteX10" fmla="*/ 0 w 445018"/>
                  <a:gd name="connsiteY10" fmla="*/ 287111 h 445018"/>
                  <a:gd name="connsiteX11" fmla="*/ 7178 w 445018"/>
                  <a:gd name="connsiteY11" fmla="*/ 294288 h 445018"/>
                  <a:gd name="connsiteX12" fmla="*/ 71777 w 445018"/>
                  <a:gd name="connsiteY12" fmla="*/ 294288 h 445018"/>
                  <a:gd name="connsiteX13" fmla="*/ 71777 w 445018"/>
                  <a:gd name="connsiteY13" fmla="*/ 437843 h 445018"/>
                  <a:gd name="connsiteX14" fmla="*/ 78955 w 445018"/>
                  <a:gd name="connsiteY14" fmla="*/ 445020 h 445018"/>
                  <a:gd name="connsiteX15" fmla="*/ 437841 w 445018"/>
                  <a:gd name="connsiteY15" fmla="*/ 445020 h 445018"/>
                  <a:gd name="connsiteX16" fmla="*/ 445019 w 445018"/>
                  <a:gd name="connsiteY16" fmla="*/ 437843 h 445018"/>
                  <a:gd name="connsiteX17" fmla="*/ 445019 w 445018"/>
                  <a:gd name="connsiteY17" fmla="*/ 222511 h 445018"/>
                  <a:gd name="connsiteX18" fmla="*/ 437841 w 445018"/>
                  <a:gd name="connsiteY18" fmla="*/ 215333 h 445018"/>
                  <a:gd name="connsiteX19" fmla="*/ 186621 w 445018"/>
                  <a:gd name="connsiteY19" fmla="*/ 17329 h 445018"/>
                  <a:gd name="connsiteX20" fmla="*/ 233893 w 445018"/>
                  <a:gd name="connsiteY20" fmla="*/ 64601 h 445018"/>
                  <a:gd name="connsiteX21" fmla="*/ 139348 w 445018"/>
                  <a:gd name="connsiteY21" fmla="*/ 64601 h 445018"/>
                  <a:gd name="connsiteX22" fmla="*/ 186621 w 445018"/>
                  <a:gd name="connsiteY22" fmla="*/ 17329 h 445018"/>
                  <a:gd name="connsiteX23" fmla="*/ 358886 w 445018"/>
                  <a:gd name="connsiteY23" fmla="*/ 78957 h 445018"/>
                  <a:gd name="connsiteX24" fmla="*/ 358886 w 445018"/>
                  <a:gd name="connsiteY24" fmla="*/ 215333 h 445018"/>
                  <a:gd name="connsiteX25" fmla="*/ 325969 w 445018"/>
                  <a:gd name="connsiteY25" fmla="*/ 215333 h 445018"/>
                  <a:gd name="connsiteX26" fmla="*/ 263473 w 445018"/>
                  <a:gd name="connsiteY26" fmla="*/ 152837 h 445018"/>
                  <a:gd name="connsiteX27" fmla="*/ 253323 w 445018"/>
                  <a:gd name="connsiteY27" fmla="*/ 152837 h 445018"/>
                  <a:gd name="connsiteX28" fmla="*/ 190827 w 445018"/>
                  <a:gd name="connsiteY28" fmla="*/ 215333 h 445018"/>
                  <a:gd name="connsiteX29" fmla="*/ 126184 w 445018"/>
                  <a:gd name="connsiteY29" fmla="*/ 215333 h 445018"/>
                  <a:gd name="connsiteX30" fmla="*/ 70830 w 445018"/>
                  <a:gd name="connsiteY30" fmla="*/ 118463 h 445018"/>
                  <a:gd name="connsiteX31" fmla="*/ 58369 w 445018"/>
                  <a:gd name="connsiteY31" fmla="*/ 118463 h 445018"/>
                  <a:gd name="connsiteX32" fmla="*/ 14355 w 445018"/>
                  <a:gd name="connsiteY32" fmla="*/ 195487 h 445018"/>
                  <a:gd name="connsiteX33" fmla="*/ 14355 w 445018"/>
                  <a:gd name="connsiteY33" fmla="*/ 78957 h 445018"/>
                  <a:gd name="connsiteX34" fmla="*/ 358886 w 445018"/>
                  <a:gd name="connsiteY34" fmla="*/ 78957 h 445018"/>
                  <a:gd name="connsiteX35" fmla="*/ 305670 w 445018"/>
                  <a:gd name="connsiteY35" fmla="*/ 215333 h 445018"/>
                  <a:gd name="connsiteX36" fmla="*/ 211125 w 445018"/>
                  <a:gd name="connsiteY36" fmla="*/ 215333 h 445018"/>
                  <a:gd name="connsiteX37" fmla="*/ 258398 w 445018"/>
                  <a:gd name="connsiteY37" fmla="*/ 168061 h 445018"/>
                  <a:gd name="connsiteX38" fmla="*/ 305670 w 445018"/>
                  <a:gd name="connsiteY38" fmla="*/ 215333 h 445018"/>
                  <a:gd name="connsiteX39" fmla="*/ 19545 w 445018"/>
                  <a:gd name="connsiteY39" fmla="*/ 215333 h 445018"/>
                  <a:gd name="connsiteX40" fmla="*/ 64599 w 445018"/>
                  <a:gd name="connsiteY40" fmla="*/ 136493 h 445018"/>
                  <a:gd name="connsiteX41" fmla="*/ 109654 w 445018"/>
                  <a:gd name="connsiteY41" fmla="*/ 215333 h 445018"/>
                  <a:gd name="connsiteX42" fmla="*/ 78955 w 445018"/>
                  <a:gd name="connsiteY42" fmla="*/ 215333 h 445018"/>
                  <a:gd name="connsiteX43" fmla="*/ 19545 w 445018"/>
                  <a:gd name="connsiteY43" fmla="*/ 215333 h 445018"/>
                  <a:gd name="connsiteX44" fmla="*/ 14355 w 445018"/>
                  <a:gd name="connsiteY44" fmla="*/ 279933 h 445018"/>
                  <a:gd name="connsiteX45" fmla="*/ 14355 w 445018"/>
                  <a:gd name="connsiteY45" fmla="*/ 229689 h 445018"/>
                  <a:gd name="connsiteX46" fmla="*/ 71777 w 445018"/>
                  <a:gd name="connsiteY46" fmla="*/ 229689 h 445018"/>
                  <a:gd name="connsiteX47" fmla="*/ 71777 w 445018"/>
                  <a:gd name="connsiteY47" fmla="*/ 279933 h 445018"/>
                  <a:gd name="connsiteX48" fmla="*/ 14355 w 445018"/>
                  <a:gd name="connsiteY48" fmla="*/ 279933 h 445018"/>
                  <a:gd name="connsiteX49" fmla="*/ 430663 w 445018"/>
                  <a:gd name="connsiteY49" fmla="*/ 430665 h 445018"/>
                  <a:gd name="connsiteX50" fmla="*/ 86133 w 445018"/>
                  <a:gd name="connsiteY50" fmla="*/ 430665 h 445018"/>
                  <a:gd name="connsiteX51" fmla="*/ 86133 w 445018"/>
                  <a:gd name="connsiteY51" fmla="*/ 229689 h 445018"/>
                  <a:gd name="connsiteX52" fmla="*/ 122021 w 445018"/>
                  <a:gd name="connsiteY52" fmla="*/ 229689 h 445018"/>
                  <a:gd name="connsiteX53" fmla="*/ 430663 w 445018"/>
                  <a:gd name="connsiteY53" fmla="*/ 229689 h 445018"/>
                  <a:gd name="connsiteX54" fmla="*/ 430663 w 445018"/>
                  <a:gd name="connsiteY54" fmla="*/ 430665 h 4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5018" h="445018">
                    <a:moveTo>
                      <a:pt x="437841" y="215333"/>
                    </a:moveTo>
                    <a:lnTo>
                      <a:pt x="373241" y="215333"/>
                    </a:lnTo>
                    <a:lnTo>
                      <a:pt x="373241" y="71779"/>
                    </a:lnTo>
                    <a:cubicBezTo>
                      <a:pt x="373241" y="67810"/>
                      <a:pt x="370026" y="64601"/>
                      <a:pt x="366064" y="64601"/>
                    </a:cubicBezTo>
                    <a:lnTo>
                      <a:pt x="254192" y="64601"/>
                    </a:lnTo>
                    <a:lnTo>
                      <a:pt x="191695" y="2105"/>
                    </a:lnTo>
                    <a:cubicBezTo>
                      <a:pt x="188889" y="-702"/>
                      <a:pt x="184353" y="-702"/>
                      <a:pt x="181546" y="2105"/>
                    </a:cubicBezTo>
                    <a:lnTo>
                      <a:pt x="119050" y="64601"/>
                    </a:lnTo>
                    <a:lnTo>
                      <a:pt x="7178" y="64601"/>
                    </a:lnTo>
                    <a:cubicBezTo>
                      <a:pt x="3216" y="64601"/>
                      <a:pt x="0" y="67810"/>
                      <a:pt x="0" y="71779"/>
                    </a:cubicBezTo>
                    <a:lnTo>
                      <a:pt x="0" y="287111"/>
                    </a:lnTo>
                    <a:cubicBezTo>
                      <a:pt x="0" y="291080"/>
                      <a:pt x="3216" y="294288"/>
                      <a:pt x="7178" y="294288"/>
                    </a:cubicBezTo>
                    <a:lnTo>
                      <a:pt x="71777" y="294288"/>
                    </a:lnTo>
                    <a:lnTo>
                      <a:pt x="71777" y="437843"/>
                    </a:lnTo>
                    <a:cubicBezTo>
                      <a:pt x="71777" y="441812"/>
                      <a:pt x="74993" y="445020"/>
                      <a:pt x="78955" y="445020"/>
                    </a:cubicBezTo>
                    <a:lnTo>
                      <a:pt x="437841" y="445020"/>
                    </a:lnTo>
                    <a:cubicBezTo>
                      <a:pt x="441803" y="445020"/>
                      <a:pt x="445019" y="441812"/>
                      <a:pt x="445019" y="437843"/>
                    </a:cubicBezTo>
                    <a:lnTo>
                      <a:pt x="445019" y="222511"/>
                    </a:lnTo>
                    <a:cubicBezTo>
                      <a:pt x="445019" y="218542"/>
                      <a:pt x="441803" y="215333"/>
                      <a:pt x="437841" y="215333"/>
                    </a:cubicBezTo>
                    <a:close/>
                    <a:moveTo>
                      <a:pt x="186621" y="17329"/>
                    </a:moveTo>
                    <a:lnTo>
                      <a:pt x="233893" y="64601"/>
                    </a:lnTo>
                    <a:lnTo>
                      <a:pt x="139348" y="64601"/>
                    </a:lnTo>
                    <a:lnTo>
                      <a:pt x="186621" y="17329"/>
                    </a:lnTo>
                    <a:close/>
                    <a:moveTo>
                      <a:pt x="358886" y="78957"/>
                    </a:moveTo>
                    <a:lnTo>
                      <a:pt x="358886" y="215333"/>
                    </a:lnTo>
                    <a:lnTo>
                      <a:pt x="325969" y="215333"/>
                    </a:lnTo>
                    <a:lnTo>
                      <a:pt x="263473" y="152837"/>
                    </a:lnTo>
                    <a:cubicBezTo>
                      <a:pt x="260666" y="150030"/>
                      <a:pt x="256130" y="150030"/>
                      <a:pt x="253323" y="152837"/>
                    </a:cubicBezTo>
                    <a:lnTo>
                      <a:pt x="190827" y="215333"/>
                    </a:lnTo>
                    <a:lnTo>
                      <a:pt x="126184" y="215333"/>
                    </a:lnTo>
                    <a:lnTo>
                      <a:pt x="70830" y="118463"/>
                    </a:lnTo>
                    <a:cubicBezTo>
                      <a:pt x="68282" y="113991"/>
                      <a:pt x="60917" y="113991"/>
                      <a:pt x="58369" y="118463"/>
                    </a:cubicBezTo>
                    <a:lnTo>
                      <a:pt x="14355" y="195487"/>
                    </a:lnTo>
                    <a:lnTo>
                      <a:pt x="14355" y="78957"/>
                    </a:lnTo>
                    <a:lnTo>
                      <a:pt x="358886" y="78957"/>
                    </a:lnTo>
                    <a:close/>
                    <a:moveTo>
                      <a:pt x="305670" y="215333"/>
                    </a:moveTo>
                    <a:lnTo>
                      <a:pt x="211125" y="215333"/>
                    </a:lnTo>
                    <a:lnTo>
                      <a:pt x="258398" y="168061"/>
                    </a:lnTo>
                    <a:lnTo>
                      <a:pt x="305670" y="215333"/>
                    </a:lnTo>
                    <a:close/>
                    <a:moveTo>
                      <a:pt x="19545" y="215333"/>
                    </a:moveTo>
                    <a:lnTo>
                      <a:pt x="64599" y="136493"/>
                    </a:lnTo>
                    <a:lnTo>
                      <a:pt x="109654" y="215333"/>
                    </a:lnTo>
                    <a:lnTo>
                      <a:pt x="78955" y="215333"/>
                    </a:lnTo>
                    <a:lnTo>
                      <a:pt x="19545" y="215333"/>
                    </a:lnTo>
                    <a:close/>
                    <a:moveTo>
                      <a:pt x="14355" y="279933"/>
                    </a:moveTo>
                    <a:lnTo>
                      <a:pt x="14355" y="229689"/>
                    </a:lnTo>
                    <a:lnTo>
                      <a:pt x="71777" y="229689"/>
                    </a:lnTo>
                    <a:lnTo>
                      <a:pt x="71777" y="279933"/>
                    </a:lnTo>
                    <a:lnTo>
                      <a:pt x="14355" y="279933"/>
                    </a:lnTo>
                    <a:close/>
                    <a:moveTo>
                      <a:pt x="430663" y="430665"/>
                    </a:moveTo>
                    <a:lnTo>
                      <a:pt x="86133" y="430665"/>
                    </a:lnTo>
                    <a:lnTo>
                      <a:pt x="86133" y="229689"/>
                    </a:lnTo>
                    <a:lnTo>
                      <a:pt x="122021" y="229689"/>
                    </a:lnTo>
                    <a:lnTo>
                      <a:pt x="430663" y="229689"/>
                    </a:lnTo>
                    <a:lnTo>
                      <a:pt x="430663" y="430665"/>
                    </a:lnTo>
                    <a:close/>
                  </a:path>
                </a:pathLst>
              </a:custGeom>
              <a:solidFill>
                <a:schemeClr val="bg1"/>
              </a:solidFill>
              <a:ln w="7144" cap="flat">
                <a:noFill/>
                <a:prstDash val="solid"/>
                <a:miter/>
              </a:ln>
            </p:spPr>
            <p:txBody>
              <a:bodyPr rtlCol="0" anchor="ctr"/>
              <a:lstStyle/>
              <a:p>
                <a:endParaRPr lang="uk-UA"/>
              </a:p>
            </p:txBody>
          </p:sp>
          <p:sp>
            <p:nvSpPr>
              <p:cNvPr id="31" name="Freeform: Shape 30">
                <a:extLst>
                  <a:ext uri="{FF2B5EF4-FFF2-40B4-BE49-F238E27FC236}">
                    <a16:creationId xmlns="" xmlns:a16="http://schemas.microsoft.com/office/drawing/2014/main" id="{DF726A4B-022B-4382-BAE0-A55CDD04616D}"/>
                  </a:ext>
                </a:extLst>
              </p:cNvPr>
              <p:cNvSpPr/>
              <p:nvPr/>
            </p:nvSpPr>
            <p:spPr>
              <a:xfrm>
                <a:off x="1381925" y="5645327"/>
                <a:ext cx="57422" cy="129199"/>
              </a:xfrm>
              <a:custGeom>
                <a:avLst/>
                <a:gdLst>
                  <a:gd name="connsiteX0" fmla="*/ 28711 w 57421"/>
                  <a:gd name="connsiteY0" fmla="*/ 100488 h 129198"/>
                  <a:gd name="connsiteX1" fmla="*/ 14355 w 57421"/>
                  <a:gd name="connsiteY1" fmla="*/ 86133 h 129198"/>
                  <a:gd name="connsiteX2" fmla="*/ 0 w 57421"/>
                  <a:gd name="connsiteY2" fmla="*/ 86133 h 129198"/>
                  <a:gd name="connsiteX3" fmla="*/ 21533 w 57421"/>
                  <a:gd name="connsiteY3" fmla="*/ 113824 h 129198"/>
                  <a:gd name="connsiteX4" fmla="*/ 21533 w 57421"/>
                  <a:gd name="connsiteY4" fmla="*/ 129199 h 129198"/>
                  <a:gd name="connsiteX5" fmla="*/ 35889 w 57421"/>
                  <a:gd name="connsiteY5" fmla="*/ 129199 h 129198"/>
                  <a:gd name="connsiteX6" fmla="*/ 35889 w 57421"/>
                  <a:gd name="connsiteY6" fmla="*/ 113824 h 129198"/>
                  <a:gd name="connsiteX7" fmla="*/ 57422 w 57421"/>
                  <a:gd name="connsiteY7" fmla="*/ 86133 h 129198"/>
                  <a:gd name="connsiteX8" fmla="*/ 28711 w 57421"/>
                  <a:gd name="connsiteY8" fmla="*/ 57422 h 129198"/>
                  <a:gd name="connsiteX9" fmla="*/ 14355 w 57421"/>
                  <a:gd name="connsiteY9" fmla="*/ 43066 h 129198"/>
                  <a:gd name="connsiteX10" fmla="*/ 28711 w 57421"/>
                  <a:gd name="connsiteY10" fmla="*/ 28711 h 129198"/>
                  <a:gd name="connsiteX11" fmla="*/ 43066 w 57421"/>
                  <a:gd name="connsiteY11" fmla="*/ 43066 h 129198"/>
                  <a:gd name="connsiteX12" fmla="*/ 57422 w 57421"/>
                  <a:gd name="connsiteY12" fmla="*/ 43066 h 129198"/>
                  <a:gd name="connsiteX13" fmla="*/ 35889 w 57421"/>
                  <a:gd name="connsiteY13" fmla="*/ 15375 h 129198"/>
                  <a:gd name="connsiteX14" fmla="*/ 35889 w 57421"/>
                  <a:gd name="connsiteY14" fmla="*/ 0 h 129198"/>
                  <a:gd name="connsiteX15" fmla="*/ 21533 w 57421"/>
                  <a:gd name="connsiteY15" fmla="*/ 0 h 129198"/>
                  <a:gd name="connsiteX16" fmla="*/ 21533 w 57421"/>
                  <a:gd name="connsiteY16" fmla="*/ 15375 h 129198"/>
                  <a:gd name="connsiteX17" fmla="*/ 0 w 57421"/>
                  <a:gd name="connsiteY17" fmla="*/ 43066 h 129198"/>
                  <a:gd name="connsiteX18" fmla="*/ 28711 w 57421"/>
                  <a:gd name="connsiteY18" fmla="*/ 71777 h 129198"/>
                  <a:gd name="connsiteX19" fmla="*/ 43066 w 57421"/>
                  <a:gd name="connsiteY19" fmla="*/ 86133 h 129198"/>
                  <a:gd name="connsiteX20" fmla="*/ 28711 w 57421"/>
                  <a:gd name="connsiteY20" fmla="*/ 100488 h 12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421" h="129198">
                    <a:moveTo>
                      <a:pt x="28711" y="100488"/>
                    </a:moveTo>
                    <a:cubicBezTo>
                      <a:pt x="20794" y="100488"/>
                      <a:pt x="14355" y="94050"/>
                      <a:pt x="14355" y="86133"/>
                    </a:cubicBezTo>
                    <a:lnTo>
                      <a:pt x="0" y="86133"/>
                    </a:lnTo>
                    <a:cubicBezTo>
                      <a:pt x="0" y="99476"/>
                      <a:pt x="9187" y="110616"/>
                      <a:pt x="21533" y="113824"/>
                    </a:cubicBezTo>
                    <a:lnTo>
                      <a:pt x="21533" y="129199"/>
                    </a:lnTo>
                    <a:lnTo>
                      <a:pt x="35889" y="129199"/>
                    </a:lnTo>
                    <a:lnTo>
                      <a:pt x="35889" y="113824"/>
                    </a:lnTo>
                    <a:cubicBezTo>
                      <a:pt x="48234" y="110616"/>
                      <a:pt x="57422" y="99476"/>
                      <a:pt x="57422" y="86133"/>
                    </a:cubicBezTo>
                    <a:cubicBezTo>
                      <a:pt x="57422" y="70299"/>
                      <a:pt x="44545" y="57422"/>
                      <a:pt x="28711" y="57422"/>
                    </a:cubicBezTo>
                    <a:cubicBezTo>
                      <a:pt x="20794" y="57422"/>
                      <a:pt x="14355" y="50983"/>
                      <a:pt x="14355" y="43066"/>
                    </a:cubicBezTo>
                    <a:cubicBezTo>
                      <a:pt x="14355" y="35149"/>
                      <a:pt x="20794" y="28711"/>
                      <a:pt x="28711" y="28711"/>
                    </a:cubicBezTo>
                    <a:cubicBezTo>
                      <a:pt x="36628" y="28711"/>
                      <a:pt x="43066" y="35149"/>
                      <a:pt x="43066" y="43066"/>
                    </a:cubicBezTo>
                    <a:lnTo>
                      <a:pt x="57422" y="43066"/>
                    </a:lnTo>
                    <a:cubicBezTo>
                      <a:pt x="57422" y="29723"/>
                      <a:pt x="48234" y="18583"/>
                      <a:pt x="35889" y="15375"/>
                    </a:cubicBezTo>
                    <a:lnTo>
                      <a:pt x="35889" y="0"/>
                    </a:lnTo>
                    <a:lnTo>
                      <a:pt x="21533" y="0"/>
                    </a:lnTo>
                    <a:lnTo>
                      <a:pt x="21533" y="15375"/>
                    </a:lnTo>
                    <a:cubicBezTo>
                      <a:pt x="9187" y="18583"/>
                      <a:pt x="0" y="29723"/>
                      <a:pt x="0" y="43066"/>
                    </a:cubicBezTo>
                    <a:cubicBezTo>
                      <a:pt x="0" y="58900"/>
                      <a:pt x="12877" y="71777"/>
                      <a:pt x="28711" y="71777"/>
                    </a:cubicBezTo>
                    <a:cubicBezTo>
                      <a:pt x="36628" y="71777"/>
                      <a:pt x="43066" y="78216"/>
                      <a:pt x="43066" y="86133"/>
                    </a:cubicBezTo>
                    <a:cubicBezTo>
                      <a:pt x="43066" y="94050"/>
                      <a:pt x="36628" y="100488"/>
                      <a:pt x="28711" y="100488"/>
                    </a:cubicBezTo>
                    <a:close/>
                  </a:path>
                </a:pathLst>
              </a:custGeom>
              <a:solidFill>
                <a:schemeClr val="bg1"/>
              </a:solidFill>
              <a:ln w="7144" cap="flat">
                <a:noFill/>
                <a:prstDash val="solid"/>
                <a:miter/>
              </a:ln>
            </p:spPr>
            <p:txBody>
              <a:bodyPr rtlCol="0" anchor="ctr"/>
              <a:lstStyle/>
              <a:p>
                <a:endParaRPr lang="uk-UA"/>
              </a:p>
            </p:txBody>
          </p:sp>
          <p:sp>
            <p:nvSpPr>
              <p:cNvPr id="32" name="Freeform: Shape 31">
                <a:extLst>
                  <a:ext uri="{FF2B5EF4-FFF2-40B4-BE49-F238E27FC236}">
                    <a16:creationId xmlns="" xmlns:a16="http://schemas.microsoft.com/office/drawing/2014/main" id="{7E796599-4B18-477F-BC0F-48C26B8815A0}"/>
                  </a:ext>
                </a:extLst>
              </p:cNvPr>
              <p:cNvSpPr/>
              <p:nvPr/>
            </p:nvSpPr>
            <p:spPr>
              <a:xfrm>
                <a:off x="1252726" y="5623794"/>
                <a:ext cx="57422" cy="57422"/>
              </a:xfrm>
              <a:custGeom>
                <a:avLst/>
                <a:gdLst>
                  <a:gd name="connsiteX0" fmla="*/ 0 w 57421"/>
                  <a:gd name="connsiteY0" fmla="*/ 7178 h 57421"/>
                  <a:gd name="connsiteX1" fmla="*/ 0 w 57421"/>
                  <a:gd name="connsiteY1" fmla="*/ 50244 h 57421"/>
                  <a:gd name="connsiteX2" fmla="*/ 7178 w 57421"/>
                  <a:gd name="connsiteY2" fmla="*/ 57422 h 57421"/>
                  <a:gd name="connsiteX3" fmla="*/ 50244 w 57421"/>
                  <a:gd name="connsiteY3" fmla="*/ 57422 h 57421"/>
                  <a:gd name="connsiteX4" fmla="*/ 57422 w 57421"/>
                  <a:gd name="connsiteY4" fmla="*/ 50244 h 57421"/>
                  <a:gd name="connsiteX5" fmla="*/ 57422 w 57421"/>
                  <a:gd name="connsiteY5" fmla="*/ 7178 h 57421"/>
                  <a:gd name="connsiteX6" fmla="*/ 50244 w 57421"/>
                  <a:gd name="connsiteY6" fmla="*/ 0 h 57421"/>
                  <a:gd name="connsiteX7" fmla="*/ 7178 w 57421"/>
                  <a:gd name="connsiteY7" fmla="*/ 0 h 57421"/>
                  <a:gd name="connsiteX8" fmla="*/ 0 w 57421"/>
                  <a:gd name="connsiteY8" fmla="*/ 7178 h 57421"/>
                  <a:gd name="connsiteX9" fmla="*/ 14355 w 57421"/>
                  <a:gd name="connsiteY9" fmla="*/ 14355 h 57421"/>
                  <a:gd name="connsiteX10" fmla="*/ 43066 w 57421"/>
                  <a:gd name="connsiteY10" fmla="*/ 14355 h 57421"/>
                  <a:gd name="connsiteX11" fmla="*/ 43066 w 57421"/>
                  <a:gd name="connsiteY11" fmla="*/ 43066 h 57421"/>
                  <a:gd name="connsiteX12" fmla="*/ 14355 w 57421"/>
                  <a:gd name="connsiteY12" fmla="*/ 43066 h 57421"/>
                  <a:gd name="connsiteX13" fmla="*/ 14355 w 57421"/>
                  <a:gd name="connsiteY13" fmla="*/ 14355 h 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21" h="57421">
                    <a:moveTo>
                      <a:pt x="0" y="7178"/>
                    </a:moveTo>
                    <a:lnTo>
                      <a:pt x="0" y="50244"/>
                    </a:lnTo>
                    <a:cubicBezTo>
                      <a:pt x="0" y="54213"/>
                      <a:pt x="3216" y="57422"/>
                      <a:pt x="7178" y="57422"/>
                    </a:cubicBezTo>
                    <a:lnTo>
                      <a:pt x="50244" y="57422"/>
                    </a:lnTo>
                    <a:cubicBezTo>
                      <a:pt x="54206" y="57422"/>
                      <a:pt x="57422" y="54213"/>
                      <a:pt x="57422" y="50244"/>
                    </a:cubicBezTo>
                    <a:lnTo>
                      <a:pt x="57422" y="7178"/>
                    </a:lnTo>
                    <a:cubicBezTo>
                      <a:pt x="57422" y="3208"/>
                      <a:pt x="54206" y="0"/>
                      <a:pt x="50244" y="0"/>
                    </a:cubicBezTo>
                    <a:lnTo>
                      <a:pt x="7178" y="0"/>
                    </a:lnTo>
                    <a:cubicBezTo>
                      <a:pt x="3216" y="0"/>
                      <a:pt x="0" y="3208"/>
                      <a:pt x="0" y="7178"/>
                    </a:cubicBezTo>
                    <a:close/>
                    <a:moveTo>
                      <a:pt x="14355" y="14355"/>
                    </a:moveTo>
                    <a:lnTo>
                      <a:pt x="43066" y="14355"/>
                    </a:lnTo>
                    <a:lnTo>
                      <a:pt x="43066" y="43066"/>
                    </a:lnTo>
                    <a:lnTo>
                      <a:pt x="14355" y="43066"/>
                    </a:lnTo>
                    <a:lnTo>
                      <a:pt x="14355" y="14355"/>
                    </a:lnTo>
                    <a:close/>
                  </a:path>
                </a:pathLst>
              </a:custGeom>
              <a:solidFill>
                <a:schemeClr val="bg1"/>
              </a:solidFill>
              <a:ln w="7144" cap="flat">
                <a:noFill/>
                <a:prstDash val="solid"/>
                <a:miter/>
              </a:ln>
            </p:spPr>
            <p:txBody>
              <a:bodyPr rtlCol="0" anchor="ctr"/>
              <a:lstStyle/>
              <a:p>
                <a:endParaRPr lang="uk-UA"/>
              </a:p>
            </p:txBody>
          </p:sp>
          <p:sp>
            <p:nvSpPr>
              <p:cNvPr id="33" name="Freeform: Shape 32">
                <a:extLst>
                  <a:ext uri="{FF2B5EF4-FFF2-40B4-BE49-F238E27FC236}">
                    <a16:creationId xmlns="" xmlns:a16="http://schemas.microsoft.com/office/drawing/2014/main" id="{E9840ED4-7BEB-4835-A783-7F0D3FEE7F72}"/>
                  </a:ext>
                </a:extLst>
              </p:cNvPr>
              <p:cNvSpPr/>
              <p:nvPr/>
            </p:nvSpPr>
            <p:spPr>
              <a:xfrm>
                <a:off x="1252726" y="5695571"/>
                <a:ext cx="57422" cy="57422"/>
              </a:xfrm>
              <a:custGeom>
                <a:avLst/>
                <a:gdLst>
                  <a:gd name="connsiteX0" fmla="*/ 50244 w 57421"/>
                  <a:gd name="connsiteY0" fmla="*/ 0 h 57421"/>
                  <a:gd name="connsiteX1" fmla="*/ 7178 w 57421"/>
                  <a:gd name="connsiteY1" fmla="*/ 0 h 57421"/>
                  <a:gd name="connsiteX2" fmla="*/ 0 w 57421"/>
                  <a:gd name="connsiteY2" fmla="*/ 7178 h 57421"/>
                  <a:gd name="connsiteX3" fmla="*/ 0 w 57421"/>
                  <a:gd name="connsiteY3" fmla="*/ 50244 h 57421"/>
                  <a:gd name="connsiteX4" fmla="*/ 7178 w 57421"/>
                  <a:gd name="connsiteY4" fmla="*/ 57422 h 57421"/>
                  <a:gd name="connsiteX5" fmla="*/ 50244 w 57421"/>
                  <a:gd name="connsiteY5" fmla="*/ 57422 h 57421"/>
                  <a:gd name="connsiteX6" fmla="*/ 57422 w 57421"/>
                  <a:gd name="connsiteY6" fmla="*/ 50244 h 57421"/>
                  <a:gd name="connsiteX7" fmla="*/ 57422 w 57421"/>
                  <a:gd name="connsiteY7" fmla="*/ 7178 h 57421"/>
                  <a:gd name="connsiteX8" fmla="*/ 50244 w 57421"/>
                  <a:gd name="connsiteY8" fmla="*/ 0 h 57421"/>
                  <a:gd name="connsiteX9" fmla="*/ 43066 w 57421"/>
                  <a:gd name="connsiteY9" fmla="*/ 43066 h 57421"/>
                  <a:gd name="connsiteX10" fmla="*/ 14355 w 57421"/>
                  <a:gd name="connsiteY10" fmla="*/ 43066 h 57421"/>
                  <a:gd name="connsiteX11" fmla="*/ 14355 w 57421"/>
                  <a:gd name="connsiteY11" fmla="*/ 14355 h 57421"/>
                  <a:gd name="connsiteX12" fmla="*/ 43066 w 57421"/>
                  <a:gd name="connsiteY12" fmla="*/ 14355 h 57421"/>
                  <a:gd name="connsiteX13" fmla="*/ 43066 w 57421"/>
                  <a:gd name="connsiteY13" fmla="*/ 43066 h 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21" h="57421">
                    <a:moveTo>
                      <a:pt x="50244" y="0"/>
                    </a:moveTo>
                    <a:lnTo>
                      <a:pt x="7178" y="0"/>
                    </a:lnTo>
                    <a:cubicBezTo>
                      <a:pt x="3216" y="0"/>
                      <a:pt x="0" y="3208"/>
                      <a:pt x="0" y="7178"/>
                    </a:cubicBezTo>
                    <a:lnTo>
                      <a:pt x="0" y="50244"/>
                    </a:lnTo>
                    <a:cubicBezTo>
                      <a:pt x="0" y="54213"/>
                      <a:pt x="3216" y="57422"/>
                      <a:pt x="7178" y="57422"/>
                    </a:cubicBezTo>
                    <a:lnTo>
                      <a:pt x="50244" y="57422"/>
                    </a:lnTo>
                    <a:cubicBezTo>
                      <a:pt x="54206" y="57422"/>
                      <a:pt x="57422" y="54213"/>
                      <a:pt x="57422" y="50244"/>
                    </a:cubicBezTo>
                    <a:lnTo>
                      <a:pt x="57422" y="7178"/>
                    </a:lnTo>
                    <a:cubicBezTo>
                      <a:pt x="57422" y="3208"/>
                      <a:pt x="54206" y="0"/>
                      <a:pt x="50244" y="0"/>
                    </a:cubicBezTo>
                    <a:close/>
                    <a:moveTo>
                      <a:pt x="43066" y="43066"/>
                    </a:moveTo>
                    <a:lnTo>
                      <a:pt x="14355" y="43066"/>
                    </a:lnTo>
                    <a:lnTo>
                      <a:pt x="14355" y="14355"/>
                    </a:lnTo>
                    <a:lnTo>
                      <a:pt x="43066" y="14355"/>
                    </a:lnTo>
                    <a:lnTo>
                      <a:pt x="43066" y="43066"/>
                    </a:lnTo>
                    <a:close/>
                  </a:path>
                </a:pathLst>
              </a:custGeom>
              <a:solidFill>
                <a:schemeClr val="bg1"/>
              </a:solidFill>
              <a:ln w="7144" cap="flat">
                <a:noFill/>
                <a:prstDash val="solid"/>
                <a:miter/>
              </a:ln>
            </p:spPr>
            <p:txBody>
              <a:bodyPr rtlCol="0" anchor="ctr"/>
              <a:lstStyle/>
              <a:p>
                <a:endParaRPr lang="uk-UA"/>
              </a:p>
            </p:txBody>
          </p:sp>
          <p:sp>
            <p:nvSpPr>
              <p:cNvPr id="34" name="Freeform: Shape 33">
                <a:extLst>
                  <a:ext uri="{FF2B5EF4-FFF2-40B4-BE49-F238E27FC236}">
                    <a16:creationId xmlns="" xmlns:a16="http://schemas.microsoft.com/office/drawing/2014/main" id="{5788392C-4F75-4490-A5DA-F2861D584539}"/>
                  </a:ext>
                </a:extLst>
              </p:cNvPr>
              <p:cNvSpPr/>
              <p:nvPr/>
            </p:nvSpPr>
            <p:spPr>
              <a:xfrm>
                <a:off x="1511124" y="5666860"/>
                <a:ext cx="57422" cy="57422"/>
              </a:xfrm>
              <a:custGeom>
                <a:avLst/>
                <a:gdLst>
                  <a:gd name="connsiteX0" fmla="*/ 7178 w 57421"/>
                  <a:gd name="connsiteY0" fmla="*/ 57422 h 57421"/>
                  <a:gd name="connsiteX1" fmla="*/ 50244 w 57421"/>
                  <a:gd name="connsiteY1" fmla="*/ 57422 h 57421"/>
                  <a:gd name="connsiteX2" fmla="*/ 57422 w 57421"/>
                  <a:gd name="connsiteY2" fmla="*/ 50244 h 57421"/>
                  <a:gd name="connsiteX3" fmla="*/ 57422 w 57421"/>
                  <a:gd name="connsiteY3" fmla="*/ 7178 h 57421"/>
                  <a:gd name="connsiteX4" fmla="*/ 50244 w 57421"/>
                  <a:gd name="connsiteY4" fmla="*/ 0 h 57421"/>
                  <a:gd name="connsiteX5" fmla="*/ 7178 w 57421"/>
                  <a:gd name="connsiteY5" fmla="*/ 0 h 57421"/>
                  <a:gd name="connsiteX6" fmla="*/ 0 w 57421"/>
                  <a:gd name="connsiteY6" fmla="*/ 7178 h 57421"/>
                  <a:gd name="connsiteX7" fmla="*/ 0 w 57421"/>
                  <a:gd name="connsiteY7" fmla="*/ 50244 h 57421"/>
                  <a:gd name="connsiteX8" fmla="*/ 7178 w 57421"/>
                  <a:gd name="connsiteY8" fmla="*/ 57422 h 57421"/>
                  <a:gd name="connsiteX9" fmla="*/ 14355 w 57421"/>
                  <a:gd name="connsiteY9" fmla="*/ 14355 h 57421"/>
                  <a:gd name="connsiteX10" fmla="*/ 43066 w 57421"/>
                  <a:gd name="connsiteY10" fmla="*/ 14355 h 57421"/>
                  <a:gd name="connsiteX11" fmla="*/ 43066 w 57421"/>
                  <a:gd name="connsiteY11" fmla="*/ 43066 h 57421"/>
                  <a:gd name="connsiteX12" fmla="*/ 14355 w 57421"/>
                  <a:gd name="connsiteY12" fmla="*/ 43066 h 57421"/>
                  <a:gd name="connsiteX13" fmla="*/ 14355 w 57421"/>
                  <a:gd name="connsiteY13" fmla="*/ 14355 h 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21" h="57421">
                    <a:moveTo>
                      <a:pt x="7178" y="57422"/>
                    </a:moveTo>
                    <a:lnTo>
                      <a:pt x="50244" y="57422"/>
                    </a:lnTo>
                    <a:cubicBezTo>
                      <a:pt x="54206" y="57422"/>
                      <a:pt x="57422" y="54213"/>
                      <a:pt x="57422" y="50244"/>
                    </a:cubicBezTo>
                    <a:lnTo>
                      <a:pt x="57422" y="7178"/>
                    </a:lnTo>
                    <a:cubicBezTo>
                      <a:pt x="57422" y="3208"/>
                      <a:pt x="54206" y="0"/>
                      <a:pt x="50244" y="0"/>
                    </a:cubicBezTo>
                    <a:lnTo>
                      <a:pt x="7178" y="0"/>
                    </a:lnTo>
                    <a:cubicBezTo>
                      <a:pt x="3216" y="0"/>
                      <a:pt x="0" y="3208"/>
                      <a:pt x="0" y="7178"/>
                    </a:cubicBezTo>
                    <a:lnTo>
                      <a:pt x="0" y="50244"/>
                    </a:lnTo>
                    <a:cubicBezTo>
                      <a:pt x="0" y="54213"/>
                      <a:pt x="3216" y="57422"/>
                      <a:pt x="7178" y="57422"/>
                    </a:cubicBezTo>
                    <a:close/>
                    <a:moveTo>
                      <a:pt x="14355" y="14355"/>
                    </a:moveTo>
                    <a:lnTo>
                      <a:pt x="43066" y="14355"/>
                    </a:lnTo>
                    <a:lnTo>
                      <a:pt x="43066" y="43066"/>
                    </a:lnTo>
                    <a:lnTo>
                      <a:pt x="14355" y="43066"/>
                    </a:lnTo>
                    <a:lnTo>
                      <a:pt x="14355" y="14355"/>
                    </a:lnTo>
                    <a:close/>
                  </a:path>
                </a:pathLst>
              </a:custGeom>
              <a:solidFill>
                <a:schemeClr val="bg1"/>
              </a:solidFill>
              <a:ln w="7144" cap="flat">
                <a:noFill/>
                <a:prstDash val="solid"/>
                <a:miter/>
              </a:ln>
            </p:spPr>
            <p:txBody>
              <a:bodyPr rtlCol="0" anchor="ctr"/>
              <a:lstStyle/>
              <a:p>
                <a:endParaRPr lang="uk-UA"/>
              </a:p>
            </p:txBody>
          </p:sp>
          <p:sp>
            <p:nvSpPr>
              <p:cNvPr id="35" name="Freeform: Shape 34">
                <a:extLst>
                  <a:ext uri="{FF2B5EF4-FFF2-40B4-BE49-F238E27FC236}">
                    <a16:creationId xmlns="" xmlns:a16="http://schemas.microsoft.com/office/drawing/2014/main" id="{78F3F8A9-73B0-4CA0-9419-B0B0C95ED729}"/>
                  </a:ext>
                </a:extLst>
              </p:cNvPr>
              <p:cNvSpPr/>
              <p:nvPr/>
            </p:nvSpPr>
            <p:spPr>
              <a:xfrm>
                <a:off x="1511124" y="5738638"/>
                <a:ext cx="57422" cy="57422"/>
              </a:xfrm>
              <a:custGeom>
                <a:avLst/>
                <a:gdLst>
                  <a:gd name="connsiteX0" fmla="*/ 7178 w 57421"/>
                  <a:gd name="connsiteY0" fmla="*/ 57422 h 57421"/>
                  <a:gd name="connsiteX1" fmla="*/ 50244 w 57421"/>
                  <a:gd name="connsiteY1" fmla="*/ 57422 h 57421"/>
                  <a:gd name="connsiteX2" fmla="*/ 57422 w 57421"/>
                  <a:gd name="connsiteY2" fmla="*/ 50244 h 57421"/>
                  <a:gd name="connsiteX3" fmla="*/ 57422 w 57421"/>
                  <a:gd name="connsiteY3" fmla="*/ 7178 h 57421"/>
                  <a:gd name="connsiteX4" fmla="*/ 50244 w 57421"/>
                  <a:gd name="connsiteY4" fmla="*/ 0 h 57421"/>
                  <a:gd name="connsiteX5" fmla="*/ 7178 w 57421"/>
                  <a:gd name="connsiteY5" fmla="*/ 0 h 57421"/>
                  <a:gd name="connsiteX6" fmla="*/ 0 w 57421"/>
                  <a:gd name="connsiteY6" fmla="*/ 7178 h 57421"/>
                  <a:gd name="connsiteX7" fmla="*/ 0 w 57421"/>
                  <a:gd name="connsiteY7" fmla="*/ 50244 h 57421"/>
                  <a:gd name="connsiteX8" fmla="*/ 7178 w 57421"/>
                  <a:gd name="connsiteY8" fmla="*/ 57422 h 57421"/>
                  <a:gd name="connsiteX9" fmla="*/ 14355 w 57421"/>
                  <a:gd name="connsiteY9" fmla="*/ 14355 h 57421"/>
                  <a:gd name="connsiteX10" fmla="*/ 43066 w 57421"/>
                  <a:gd name="connsiteY10" fmla="*/ 14355 h 57421"/>
                  <a:gd name="connsiteX11" fmla="*/ 43066 w 57421"/>
                  <a:gd name="connsiteY11" fmla="*/ 43066 h 57421"/>
                  <a:gd name="connsiteX12" fmla="*/ 14355 w 57421"/>
                  <a:gd name="connsiteY12" fmla="*/ 43066 h 57421"/>
                  <a:gd name="connsiteX13" fmla="*/ 14355 w 57421"/>
                  <a:gd name="connsiteY13" fmla="*/ 14355 h 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21" h="57421">
                    <a:moveTo>
                      <a:pt x="7178" y="57422"/>
                    </a:moveTo>
                    <a:lnTo>
                      <a:pt x="50244" y="57422"/>
                    </a:lnTo>
                    <a:cubicBezTo>
                      <a:pt x="54206" y="57422"/>
                      <a:pt x="57422" y="54213"/>
                      <a:pt x="57422" y="50244"/>
                    </a:cubicBezTo>
                    <a:lnTo>
                      <a:pt x="57422" y="7178"/>
                    </a:lnTo>
                    <a:cubicBezTo>
                      <a:pt x="57422" y="3208"/>
                      <a:pt x="54206" y="0"/>
                      <a:pt x="50244" y="0"/>
                    </a:cubicBezTo>
                    <a:lnTo>
                      <a:pt x="7178" y="0"/>
                    </a:lnTo>
                    <a:cubicBezTo>
                      <a:pt x="3216" y="0"/>
                      <a:pt x="0" y="3208"/>
                      <a:pt x="0" y="7178"/>
                    </a:cubicBezTo>
                    <a:lnTo>
                      <a:pt x="0" y="50244"/>
                    </a:lnTo>
                    <a:cubicBezTo>
                      <a:pt x="0" y="54213"/>
                      <a:pt x="3216" y="57422"/>
                      <a:pt x="7178" y="57422"/>
                    </a:cubicBezTo>
                    <a:close/>
                    <a:moveTo>
                      <a:pt x="14355" y="14355"/>
                    </a:moveTo>
                    <a:lnTo>
                      <a:pt x="43066" y="14355"/>
                    </a:lnTo>
                    <a:lnTo>
                      <a:pt x="43066" y="43066"/>
                    </a:lnTo>
                    <a:lnTo>
                      <a:pt x="14355" y="43066"/>
                    </a:lnTo>
                    <a:lnTo>
                      <a:pt x="14355" y="14355"/>
                    </a:lnTo>
                    <a:close/>
                  </a:path>
                </a:pathLst>
              </a:custGeom>
              <a:solidFill>
                <a:schemeClr val="bg1"/>
              </a:solidFill>
              <a:ln w="7144" cap="flat">
                <a:noFill/>
                <a:prstDash val="solid"/>
                <a:miter/>
              </a:ln>
            </p:spPr>
            <p:txBody>
              <a:bodyPr rtlCol="0" anchor="ctr"/>
              <a:lstStyle/>
              <a:p>
                <a:endParaRPr lang="uk-UA"/>
              </a:p>
            </p:txBody>
          </p:sp>
          <p:sp>
            <p:nvSpPr>
              <p:cNvPr id="36" name="Freeform: Shape 35">
                <a:extLst>
                  <a:ext uri="{FF2B5EF4-FFF2-40B4-BE49-F238E27FC236}">
                    <a16:creationId xmlns="" xmlns:a16="http://schemas.microsoft.com/office/drawing/2014/main" id="{26753D17-B9BD-4B94-9819-AB357105BBD0}"/>
                  </a:ext>
                </a:extLst>
              </p:cNvPr>
              <p:cNvSpPr/>
              <p:nvPr/>
            </p:nvSpPr>
            <p:spPr>
              <a:xfrm>
                <a:off x="1252726" y="5473062"/>
                <a:ext cx="57422" cy="57422"/>
              </a:xfrm>
              <a:custGeom>
                <a:avLst/>
                <a:gdLst>
                  <a:gd name="connsiteX0" fmla="*/ 28711 w 57421"/>
                  <a:gd name="connsiteY0" fmla="*/ 57422 h 57421"/>
                  <a:gd name="connsiteX1" fmla="*/ 57422 w 57421"/>
                  <a:gd name="connsiteY1" fmla="*/ 28711 h 57421"/>
                  <a:gd name="connsiteX2" fmla="*/ 28711 w 57421"/>
                  <a:gd name="connsiteY2" fmla="*/ 0 h 57421"/>
                  <a:gd name="connsiteX3" fmla="*/ 0 w 57421"/>
                  <a:gd name="connsiteY3" fmla="*/ 28711 h 57421"/>
                  <a:gd name="connsiteX4" fmla="*/ 28711 w 57421"/>
                  <a:gd name="connsiteY4" fmla="*/ 57422 h 57421"/>
                  <a:gd name="connsiteX5" fmla="*/ 28711 w 57421"/>
                  <a:gd name="connsiteY5" fmla="*/ 14355 h 57421"/>
                  <a:gd name="connsiteX6" fmla="*/ 43066 w 57421"/>
                  <a:gd name="connsiteY6" fmla="*/ 28711 h 57421"/>
                  <a:gd name="connsiteX7" fmla="*/ 28711 w 57421"/>
                  <a:gd name="connsiteY7" fmla="*/ 43066 h 57421"/>
                  <a:gd name="connsiteX8" fmla="*/ 14355 w 57421"/>
                  <a:gd name="connsiteY8" fmla="*/ 28711 h 57421"/>
                  <a:gd name="connsiteX9" fmla="*/ 28711 w 57421"/>
                  <a:gd name="connsiteY9" fmla="*/ 14355 h 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21" h="57421">
                    <a:moveTo>
                      <a:pt x="28711" y="57422"/>
                    </a:moveTo>
                    <a:cubicBezTo>
                      <a:pt x="44545" y="57422"/>
                      <a:pt x="57422" y="44545"/>
                      <a:pt x="57422" y="28711"/>
                    </a:cubicBezTo>
                    <a:cubicBezTo>
                      <a:pt x="57422" y="12877"/>
                      <a:pt x="44545" y="0"/>
                      <a:pt x="28711" y="0"/>
                    </a:cubicBezTo>
                    <a:cubicBezTo>
                      <a:pt x="12877" y="0"/>
                      <a:pt x="0" y="12877"/>
                      <a:pt x="0" y="28711"/>
                    </a:cubicBezTo>
                    <a:cubicBezTo>
                      <a:pt x="0" y="44545"/>
                      <a:pt x="12877" y="57422"/>
                      <a:pt x="28711" y="57422"/>
                    </a:cubicBezTo>
                    <a:close/>
                    <a:moveTo>
                      <a:pt x="28711" y="14355"/>
                    </a:moveTo>
                    <a:cubicBezTo>
                      <a:pt x="36628" y="14355"/>
                      <a:pt x="43066" y="20794"/>
                      <a:pt x="43066" y="28711"/>
                    </a:cubicBezTo>
                    <a:cubicBezTo>
                      <a:pt x="43066" y="36628"/>
                      <a:pt x="36628" y="43066"/>
                      <a:pt x="28711" y="43066"/>
                    </a:cubicBezTo>
                    <a:cubicBezTo>
                      <a:pt x="20794" y="43066"/>
                      <a:pt x="14355" y="36628"/>
                      <a:pt x="14355" y="28711"/>
                    </a:cubicBezTo>
                    <a:cubicBezTo>
                      <a:pt x="14355" y="20794"/>
                      <a:pt x="20794" y="14355"/>
                      <a:pt x="28711" y="14355"/>
                    </a:cubicBezTo>
                    <a:close/>
                  </a:path>
                </a:pathLst>
              </a:custGeom>
              <a:solidFill>
                <a:schemeClr val="bg1"/>
              </a:solidFill>
              <a:ln w="7144" cap="flat">
                <a:noFill/>
                <a:prstDash val="solid"/>
                <a:miter/>
              </a:ln>
            </p:spPr>
            <p:txBody>
              <a:bodyPr rtlCol="0" anchor="ctr"/>
              <a:lstStyle/>
              <a:p>
                <a:endParaRPr lang="uk-UA"/>
              </a:p>
            </p:txBody>
          </p:sp>
          <p:sp>
            <p:nvSpPr>
              <p:cNvPr id="37" name="Freeform: Shape 36">
                <a:extLst>
                  <a:ext uri="{FF2B5EF4-FFF2-40B4-BE49-F238E27FC236}">
                    <a16:creationId xmlns="" xmlns:a16="http://schemas.microsoft.com/office/drawing/2014/main" id="{8CBFCE62-FBF4-4628-BDDD-64DB912AA14A}"/>
                  </a:ext>
                </a:extLst>
              </p:cNvPr>
              <p:cNvSpPr/>
              <p:nvPr/>
            </p:nvSpPr>
            <p:spPr>
              <a:xfrm>
                <a:off x="1324503" y="5473062"/>
                <a:ext cx="93310" cy="57422"/>
              </a:xfrm>
              <a:custGeom>
                <a:avLst/>
                <a:gdLst>
                  <a:gd name="connsiteX0" fmla="*/ 21533 w 93310"/>
                  <a:gd name="connsiteY0" fmla="*/ 57422 h 57421"/>
                  <a:gd name="connsiteX1" fmla="*/ 71777 w 93310"/>
                  <a:gd name="connsiteY1" fmla="*/ 57422 h 57421"/>
                  <a:gd name="connsiteX2" fmla="*/ 93310 w 93310"/>
                  <a:gd name="connsiteY2" fmla="*/ 35889 h 57421"/>
                  <a:gd name="connsiteX3" fmla="*/ 71777 w 93310"/>
                  <a:gd name="connsiteY3" fmla="*/ 14355 h 57421"/>
                  <a:gd name="connsiteX4" fmla="*/ 68095 w 93310"/>
                  <a:gd name="connsiteY4" fmla="*/ 14678 h 57421"/>
                  <a:gd name="connsiteX5" fmla="*/ 43066 w 93310"/>
                  <a:gd name="connsiteY5" fmla="*/ 0 h 57421"/>
                  <a:gd name="connsiteX6" fmla="*/ 18145 w 93310"/>
                  <a:gd name="connsiteY6" fmla="*/ 14621 h 57421"/>
                  <a:gd name="connsiteX7" fmla="*/ 0 w 93310"/>
                  <a:gd name="connsiteY7" fmla="*/ 35889 h 57421"/>
                  <a:gd name="connsiteX8" fmla="*/ 21533 w 93310"/>
                  <a:gd name="connsiteY8" fmla="*/ 57422 h 57421"/>
                  <a:gd name="connsiteX9" fmla="*/ 21368 w 93310"/>
                  <a:gd name="connsiteY9" fmla="*/ 28718 h 57421"/>
                  <a:gd name="connsiteX10" fmla="*/ 21382 w 93310"/>
                  <a:gd name="connsiteY10" fmla="*/ 28718 h 57421"/>
                  <a:gd name="connsiteX11" fmla="*/ 22229 w 93310"/>
                  <a:gd name="connsiteY11" fmla="*/ 28819 h 57421"/>
                  <a:gd name="connsiteX12" fmla="*/ 29594 w 93310"/>
                  <a:gd name="connsiteY12" fmla="*/ 24024 h 57421"/>
                  <a:gd name="connsiteX13" fmla="*/ 43066 w 93310"/>
                  <a:gd name="connsiteY13" fmla="*/ 14355 h 57421"/>
                  <a:gd name="connsiteX14" fmla="*/ 57005 w 93310"/>
                  <a:gd name="connsiteY14" fmla="*/ 25467 h 57421"/>
                  <a:gd name="connsiteX15" fmla="*/ 61305 w 93310"/>
                  <a:gd name="connsiteY15" fmla="*/ 30498 h 57421"/>
                  <a:gd name="connsiteX16" fmla="*/ 67894 w 93310"/>
                  <a:gd name="connsiteY16" fmla="*/ 29874 h 57421"/>
                  <a:gd name="connsiteX17" fmla="*/ 71777 w 93310"/>
                  <a:gd name="connsiteY17" fmla="*/ 28711 h 57421"/>
                  <a:gd name="connsiteX18" fmla="*/ 78955 w 93310"/>
                  <a:gd name="connsiteY18" fmla="*/ 35889 h 57421"/>
                  <a:gd name="connsiteX19" fmla="*/ 71777 w 93310"/>
                  <a:gd name="connsiteY19" fmla="*/ 43066 h 57421"/>
                  <a:gd name="connsiteX20" fmla="*/ 21533 w 93310"/>
                  <a:gd name="connsiteY20" fmla="*/ 43066 h 57421"/>
                  <a:gd name="connsiteX21" fmla="*/ 14355 w 93310"/>
                  <a:gd name="connsiteY21" fmla="*/ 35889 h 57421"/>
                  <a:gd name="connsiteX22" fmla="*/ 21368 w 93310"/>
                  <a:gd name="connsiteY22" fmla="*/ 28718 h 5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310" h="57421">
                    <a:moveTo>
                      <a:pt x="21533" y="57422"/>
                    </a:moveTo>
                    <a:lnTo>
                      <a:pt x="71777" y="57422"/>
                    </a:lnTo>
                    <a:cubicBezTo>
                      <a:pt x="83649" y="57422"/>
                      <a:pt x="93310" y="47761"/>
                      <a:pt x="93310" y="35889"/>
                    </a:cubicBezTo>
                    <a:cubicBezTo>
                      <a:pt x="93310" y="24017"/>
                      <a:pt x="83649" y="14355"/>
                      <a:pt x="71777" y="14355"/>
                    </a:cubicBezTo>
                    <a:cubicBezTo>
                      <a:pt x="70535" y="14355"/>
                      <a:pt x="69301" y="14463"/>
                      <a:pt x="68095" y="14678"/>
                    </a:cubicBezTo>
                    <a:cubicBezTo>
                      <a:pt x="63135" y="5757"/>
                      <a:pt x="53711" y="0"/>
                      <a:pt x="43066" y="0"/>
                    </a:cubicBezTo>
                    <a:cubicBezTo>
                      <a:pt x="32644" y="0"/>
                      <a:pt x="23170" y="5706"/>
                      <a:pt x="18145" y="14621"/>
                    </a:cubicBezTo>
                    <a:cubicBezTo>
                      <a:pt x="7874" y="16250"/>
                      <a:pt x="0" y="25165"/>
                      <a:pt x="0" y="35889"/>
                    </a:cubicBezTo>
                    <a:cubicBezTo>
                      <a:pt x="0" y="47761"/>
                      <a:pt x="9661" y="57422"/>
                      <a:pt x="21533" y="57422"/>
                    </a:cubicBezTo>
                    <a:close/>
                    <a:moveTo>
                      <a:pt x="21368" y="28718"/>
                    </a:moveTo>
                    <a:cubicBezTo>
                      <a:pt x="21375" y="28718"/>
                      <a:pt x="21375" y="28718"/>
                      <a:pt x="21382" y="28718"/>
                    </a:cubicBezTo>
                    <a:cubicBezTo>
                      <a:pt x="21504" y="28732"/>
                      <a:pt x="22107" y="28804"/>
                      <a:pt x="22229" y="28819"/>
                    </a:cubicBezTo>
                    <a:cubicBezTo>
                      <a:pt x="25459" y="29012"/>
                      <a:pt x="28517" y="27117"/>
                      <a:pt x="29594" y="24024"/>
                    </a:cubicBezTo>
                    <a:cubicBezTo>
                      <a:pt x="31603" y="18239"/>
                      <a:pt x="37023" y="14355"/>
                      <a:pt x="43066" y="14355"/>
                    </a:cubicBezTo>
                    <a:cubicBezTo>
                      <a:pt x="49756" y="14355"/>
                      <a:pt x="55491" y="18928"/>
                      <a:pt x="57005" y="25467"/>
                    </a:cubicBezTo>
                    <a:cubicBezTo>
                      <a:pt x="57537" y="27742"/>
                      <a:pt x="59137" y="29622"/>
                      <a:pt x="61305" y="30498"/>
                    </a:cubicBezTo>
                    <a:cubicBezTo>
                      <a:pt x="63465" y="31374"/>
                      <a:pt x="65927" y="31137"/>
                      <a:pt x="67894" y="29874"/>
                    </a:cubicBezTo>
                    <a:cubicBezTo>
                      <a:pt x="69078" y="29113"/>
                      <a:pt x="70413" y="28711"/>
                      <a:pt x="71777" y="28711"/>
                    </a:cubicBezTo>
                    <a:cubicBezTo>
                      <a:pt x="75732" y="28711"/>
                      <a:pt x="78955" y="31926"/>
                      <a:pt x="78955" y="35889"/>
                    </a:cubicBezTo>
                    <a:cubicBezTo>
                      <a:pt x="78955" y="39851"/>
                      <a:pt x="75732" y="43066"/>
                      <a:pt x="71777" y="43066"/>
                    </a:cubicBezTo>
                    <a:lnTo>
                      <a:pt x="21533" y="43066"/>
                    </a:lnTo>
                    <a:cubicBezTo>
                      <a:pt x="17578" y="43066"/>
                      <a:pt x="14355" y="39851"/>
                      <a:pt x="14355" y="35889"/>
                    </a:cubicBezTo>
                    <a:cubicBezTo>
                      <a:pt x="14355" y="31934"/>
                      <a:pt x="17571" y="28718"/>
                      <a:pt x="21368" y="28718"/>
                    </a:cubicBezTo>
                    <a:close/>
                  </a:path>
                </a:pathLst>
              </a:custGeom>
              <a:solidFill>
                <a:schemeClr val="bg1"/>
              </a:solidFill>
              <a:ln w="7144" cap="flat">
                <a:noFill/>
                <a:prstDash val="solid"/>
                <a:miter/>
              </a:ln>
            </p:spPr>
            <p:txBody>
              <a:bodyPr rtlCol="0" anchor="ctr"/>
              <a:lstStyle/>
              <a:p>
                <a:endParaRPr lang="uk-UA"/>
              </a:p>
            </p:txBody>
          </p:sp>
        </p:grpSp>
      </p:grpSp>
      <p:pic>
        <p:nvPicPr>
          <p:cNvPr id="40" name="Picture 39">
            <a:extLst>
              <a:ext uri="{FF2B5EF4-FFF2-40B4-BE49-F238E27FC236}">
                <a16:creationId xmlns="" xmlns:a16="http://schemas.microsoft.com/office/drawing/2014/main" id="{8E4A66E6-0D57-4E74-A0FF-1BF447459BF5}"/>
              </a:ext>
            </a:extLst>
          </p:cNvPr>
          <p:cNvPicPr>
            <a:picLocks noChangeAspect="1"/>
          </p:cNvPicPr>
          <p:nvPr/>
        </p:nvPicPr>
        <p:blipFill rotWithShape="1">
          <a:blip r:embed="rId4">
            <a:extLst>
              <a:ext uri="{28A0092B-C50C-407E-A947-70E740481C1C}">
                <a14:useLocalDpi xmlns:a14="http://schemas.microsoft.com/office/drawing/2010/main" val="0"/>
              </a:ext>
            </a:extLst>
          </a:blip>
          <a:srcRect t="15616" r="78009" b="67109"/>
          <a:stretch/>
        </p:blipFill>
        <p:spPr>
          <a:xfrm>
            <a:off x="6362228" y="1949863"/>
            <a:ext cx="1699204" cy="919678"/>
          </a:xfrm>
          <a:prstGeom prst="rect">
            <a:avLst/>
          </a:prstGeom>
        </p:spPr>
      </p:pic>
      <p:pic>
        <p:nvPicPr>
          <p:cNvPr id="41" name="Picture 40">
            <a:extLst>
              <a:ext uri="{FF2B5EF4-FFF2-40B4-BE49-F238E27FC236}">
                <a16:creationId xmlns="" xmlns:a16="http://schemas.microsoft.com/office/drawing/2014/main" id="{BF07436C-903D-4072-9495-9CD86995371E}"/>
              </a:ext>
            </a:extLst>
          </p:cNvPr>
          <p:cNvPicPr>
            <a:picLocks noChangeAspect="1"/>
          </p:cNvPicPr>
          <p:nvPr/>
        </p:nvPicPr>
        <p:blipFill rotWithShape="1">
          <a:blip r:embed="rId4">
            <a:extLst>
              <a:ext uri="{28A0092B-C50C-407E-A947-70E740481C1C}">
                <a14:useLocalDpi xmlns:a14="http://schemas.microsoft.com/office/drawing/2010/main" val="0"/>
              </a:ext>
            </a:extLst>
          </a:blip>
          <a:srcRect l="36409" t="13248" r="43121" b="60352"/>
          <a:stretch/>
        </p:blipFill>
        <p:spPr>
          <a:xfrm>
            <a:off x="8254909" y="1706975"/>
            <a:ext cx="1581717" cy="1405454"/>
          </a:xfrm>
          <a:prstGeom prst="rect">
            <a:avLst/>
          </a:prstGeom>
        </p:spPr>
      </p:pic>
      <p:pic>
        <p:nvPicPr>
          <p:cNvPr id="42" name="Picture 41">
            <a:extLst>
              <a:ext uri="{FF2B5EF4-FFF2-40B4-BE49-F238E27FC236}">
                <a16:creationId xmlns="" xmlns:a16="http://schemas.microsoft.com/office/drawing/2014/main" id="{9188D798-A0B8-493A-A227-25E91F0C04D8}"/>
              </a:ext>
            </a:extLst>
          </p:cNvPr>
          <p:cNvPicPr>
            <a:picLocks noChangeAspect="1"/>
          </p:cNvPicPr>
          <p:nvPr/>
        </p:nvPicPr>
        <p:blipFill rotWithShape="1">
          <a:blip r:embed="rId4">
            <a:extLst>
              <a:ext uri="{28A0092B-C50C-407E-A947-70E740481C1C}">
                <a14:useLocalDpi xmlns:a14="http://schemas.microsoft.com/office/drawing/2010/main" val="0"/>
              </a:ext>
            </a:extLst>
          </a:blip>
          <a:srcRect l="69093" t="12857" r="1908" b="58049"/>
          <a:stretch/>
        </p:blipFill>
        <p:spPr>
          <a:xfrm>
            <a:off x="10075050" y="1782789"/>
            <a:ext cx="1813917" cy="1253827"/>
          </a:xfrm>
          <a:prstGeom prst="rect">
            <a:avLst/>
          </a:prstGeom>
        </p:spPr>
      </p:pic>
      <p:pic>
        <p:nvPicPr>
          <p:cNvPr id="43" name="Picture 42">
            <a:extLst>
              <a:ext uri="{FF2B5EF4-FFF2-40B4-BE49-F238E27FC236}">
                <a16:creationId xmlns="" xmlns:a16="http://schemas.microsoft.com/office/drawing/2014/main" id="{51885945-8C8D-4297-B7BB-FF5BAA8949ED}"/>
              </a:ext>
            </a:extLst>
          </p:cNvPr>
          <p:cNvPicPr>
            <a:picLocks noChangeAspect="1"/>
          </p:cNvPicPr>
          <p:nvPr/>
        </p:nvPicPr>
        <p:blipFill rotWithShape="1">
          <a:blip r:embed="rId4">
            <a:extLst>
              <a:ext uri="{28A0092B-C50C-407E-A947-70E740481C1C}">
                <a14:useLocalDpi xmlns:a14="http://schemas.microsoft.com/office/drawing/2010/main" val="0"/>
              </a:ext>
            </a:extLst>
          </a:blip>
          <a:srcRect l="-2255" t="65676" r="80264" b="17049"/>
          <a:stretch/>
        </p:blipFill>
        <p:spPr>
          <a:xfrm>
            <a:off x="6216484" y="4564539"/>
            <a:ext cx="1699204" cy="919678"/>
          </a:xfrm>
          <a:prstGeom prst="rect">
            <a:avLst/>
          </a:prstGeom>
        </p:spPr>
      </p:pic>
      <p:pic>
        <p:nvPicPr>
          <p:cNvPr id="44" name="Picture 43">
            <a:extLst>
              <a:ext uri="{FF2B5EF4-FFF2-40B4-BE49-F238E27FC236}">
                <a16:creationId xmlns="" xmlns:a16="http://schemas.microsoft.com/office/drawing/2014/main" id="{7EAB1A85-5C32-4D93-86D8-6895298FC3C9}"/>
              </a:ext>
            </a:extLst>
          </p:cNvPr>
          <p:cNvPicPr>
            <a:picLocks noChangeAspect="1"/>
          </p:cNvPicPr>
          <p:nvPr/>
        </p:nvPicPr>
        <p:blipFill rotWithShape="1">
          <a:blip r:embed="rId4">
            <a:extLst>
              <a:ext uri="{28A0092B-C50C-407E-A947-70E740481C1C}">
                <a14:useLocalDpi xmlns:a14="http://schemas.microsoft.com/office/drawing/2010/main" val="0"/>
              </a:ext>
            </a:extLst>
          </a:blip>
          <a:srcRect l="33999" t="59170" r="40111" b="4269"/>
          <a:stretch/>
        </p:blipFill>
        <p:spPr>
          <a:xfrm>
            <a:off x="8140428" y="4112167"/>
            <a:ext cx="1896733" cy="1845457"/>
          </a:xfrm>
          <a:prstGeom prst="rect">
            <a:avLst/>
          </a:prstGeom>
        </p:spPr>
      </p:pic>
      <p:pic>
        <p:nvPicPr>
          <p:cNvPr id="45" name="Picture 44">
            <a:extLst>
              <a:ext uri="{FF2B5EF4-FFF2-40B4-BE49-F238E27FC236}">
                <a16:creationId xmlns="" xmlns:a16="http://schemas.microsoft.com/office/drawing/2014/main" id="{E70798A0-59B9-42D4-B160-65F5BCB46913}"/>
              </a:ext>
            </a:extLst>
          </p:cNvPr>
          <p:cNvPicPr>
            <a:picLocks noChangeAspect="1"/>
          </p:cNvPicPr>
          <p:nvPr/>
        </p:nvPicPr>
        <p:blipFill rotWithShape="1">
          <a:blip r:embed="rId4">
            <a:extLst>
              <a:ext uri="{28A0092B-C50C-407E-A947-70E740481C1C}">
                <a14:useLocalDpi xmlns:a14="http://schemas.microsoft.com/office/drawing/2010/main" val="0"/>
              </a:ext>
            </a:extLst>
          </a:blip>
          <a:srcRect l="70811" t="58216" r="3299" b="5223"/>
          <a:stretch/>
        </p:blipFill>
        <p:spPr>
          <a:xfrm>
            <a:off x="10131495" y="4173713"/>
            <a:ext cx="1766326" cy="1718577"/>
          </a:xfrm>
          <a:prstGeom prst="rect">
            <a:avLst/>
          </a:prstGeom>
        </p:spPr>
      </p:pic>
      <p:cxnSp>
        <p:nvCxnSpPr>
          <p:cNvPr id="47" name="Straight Connector 46">
            <a:extLst>
              <a:ext uri="{FF2B5EF4-FFF2-40B4-BE49-F238E27FC236}">
                <a16:creationId xmlns="" xmlns:a16="http://schemas.microsoft.com/office/drawing/2014/main" id="{61EF206D-D1CB-4662-9431-958112DA7C7E}"/>
              </a:ext>
            </a:extLst>
          </p:cNvPr>
          <p:cNvCxnSpPr>
            <a:cxnSpLocks/>
          </p:cNvCxnSpPr>
          <p:nvPr/>
        </p:nvCxnSpPr>
        <p:spPr>
          <a:xfrm>
            <a:off x="6096000" y="1392995"/>
            <a:ext cx="0" cy="461360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6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asellaDiTesto 8">
            <a:extLst>
              <a:ext uri="{FF2B5EF4-FFF2-40B4-BE49-F238E27FC236}">
                <a16:creationId xmlns="" xmlns:a16="http://schemas.microsoft.com/office/drawing/2014/main" id="{F638E34B-D116-4FDE-96D4-360B3557AA6D}"/>
              </a:ext>
            </a:extLst>
          </p:cNvPr>
          <p:cNvSpPr txBox="1"/>
          <p:nvPr/>
        </p:nvSpPr>
        <p:spPr>
          <a:xfrm>
            <a:off x="1635642" y="24883"/>
            <a:ext cx="944033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1250A9"/>
                </a:solidFill>
              </a:rPr>
              <a:t>Group Dynamics</a:t>
            </a:r>
          </a:p>
        </p:txBody>
      </p:sp>
      <p:pic>
        <p:nvPicPr>
          <p:cNvPr id="6" name="Elemento grafico 5" descr="Presentazione con elenco di controllo">
            <a:extLst>
              <a:ext uri="{FF2B5EF4-FFF2-40B4-BE49-F238E27FC236}">
                <a16:creationId xmlns="" xmlns:a16="http://schemas.microsoft.com/office/drawing/2014/main" id="{668846C8-CF96-4B73-BA48-CC7F2B4802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8826" y="230464"/>
            <a:ext cx="914400" cy="914400"/>
          </a:xfrm>
          <a:prstGeom prst="rect">
            <a:avLst/>
          </a:prstGeom>
        </p:spPr>
      </p:pic>
      <p:sp>
        <p:nvSpPr>
          <p:cNvPr id="11" name="CasellaDiTesto 10">
            <a:extLst>
              <a:ext uri="{FF2B5EF4-FFF2-40B4-BE49-F238E27FC236}">
                <a16:creationId xmlns="" xmlns:a16="http://schemas.microsoft.com/office/drawing/2014/main" id="{59B9B7FB-BA61-4826-B6B1-EC9EB21D580B}"/>
              </a:ext>
            </a:extLst>
          </p:cNvPr>
          <p:cNvSpPr txBox="1"/>
          <p:nvPr/>
        </p:nvSpPr>
        <p:spPr>
          <a:xfrm>
            <a:off x="838199" y="1350446"/>
            <a:ext cx="10921409" cy="4826517"/>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2D2D2D"/>
                </a:solidFill>
              </a:rPr>
              <a:t>Participants look bored and tired, with two participants taking the lead and constantly interrupt presentations and discussions. The latter keep on talking, providing their opinion, even though the trainer already asked them to give space also to other participants. </a:t>
            </a:r>
          </a:p>
          <a:p>
            <a:pPr>
              <a:lnSpc>
                <a:spcPct val="90000"/>
              </a:lnSpc>
              <a:spcAft>
                <a:spcPts val="600"/>
              </a:spcAft>
            </a:pPr>
            <a:endParaRPr lang="en-US" sz="2000" dirty="0">
              <a:solidFill>
                <a:srgbClr val="2D2D2D"/>
              </a:solidFill>
            </a:endParaRPr>
          </a:p>
          <a:p>
            <a:pPr>
              <a:lnSpc>
                <a:spcPct val="90000"/>
              </a:lnSpc>
              <a:spcAft>
                <a:spcPts val="600"/>
              </a:spcAft>
            </a:pPr>
            <a:endParaRPr lang="en-US" sz="2000" dirty="0">
              <a:solidFill>
                <a:srgbClr val="2D2D2D"/>
              </a:solidFill>
            </a:endParaRPr>
          </a:p>
          <a:p>
            <a:pPr>
              <a:lnSpc>
                <a:spcPct val="90000"/>
              </a:lnSpc>
              <a:spcAft>
                <a:spcPts val="600"/>
              </a:spcAft>
            </a:pPr>
            <a:endParaRPr lang="en-US" sz="2400" dirty="0">
              <a:solidFill>
                <a:srgbClr val="2D2D2D"/>
              </a:solidFill>
            </a:endParaRPr>
          </a:p>
          <a:p>
            <a:pPr marL="514350" indent="-514350">
              <a:lnSpc>
                <a:spcPct val="90000"/>
              </a:lnSpc>
              <a:spcAft>
                <a:spcPts val="600"/>
              </a:spcAft>
              <a:buFontTx/>
              <a:buAutoNum type="arabicPeriod"/>
            </a:pPr>
            <a:endParaRPr lang="en-US" sz="2800" dirty="0">
              <a:solidFill>
                <a:srgbClr val="2D2D2D"/>
              </a:solidFill>
            </a:endParaRPr>
          </a:p>
        </p:txBody>
      </p:sp>
      <p:grpSp>
        <p:nvGrpSpPr>
          <p:cNvPr id="35" name="Group 34">
            <a:extLst>
              <a:ext uri="{FF2B5EF4-FFF2-40B4-BE49-F238E27FC236}">
                <a16:creationId xmlns="" xmlns:a16="http://schemas.microsoft.com/office/drawing/2014/main" id="{123DD11A-77C7-45BD-9574-789B46108877}"/>
              </a:ext>
            </a:extLst>
          </p:cNvPr>
          <p:cNvGrpSpPr/>
          <p:nvPr/>
        </p:nvGrpSpPr>
        <p:grpSpPr>
          <a:xfrm>
            <a:off x="1116026" y="2468082"/>
            <a:ext cx="2743200" cy="2743200"/>
            <a:chOff x="914400" y="2533650"/>
            <a:chExt cx="2743200" cy="2743200"/>
          </a:xfrm>
        </p:grpSpPr>
        <p:sp>
          <p:nvSpPr>
            <p:cNvPr id="7" name="Oval 6">
              <a:extLst>
                <a:ext uri="{FF2B5EF4-FFF2-40B4-BE49-F238E27FC236}">
                  <a16:creationId xmlns="" xmlns:a16="http://schemas.microsoft.com/office/drawing/2014/main" id="{84141137-95D0-4D57-ACA4-BAB411F44EA1}"/>
                </a:ext>
              </a:extLst>
            </p:cNvPr>
            <p:cNvSpPr/>
            <p:nvPr/>
          </p:nvSpPr>
          <p:spPr>
            <a:xfrm>
              <a:off x="914400" y="2533650"/>
              <a:ext cx="2743200" cy="2743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Oval 33">
              <a:extLst>
                <a:ext uri="{FF2B5EF4-FFF2-40B4-BE49-F238E27FC236}">
                  <a16:creationId xmlns="" xmlns:a16="http://schemas.microsoft.com/office/drawing/2014/main" id="{1E1857AB-B545-48F2-A35E-D270C866FA62}"/>
                </a:ext>
              </a:extLst>
            </p:cNvPr>
            <p:cNvSpPr/>
            <p:nvPr/>
          </p:nvSpPr>
          <p:spPr>
            <a:xfrm>
              <a:off x="1217448" y="2836698"/>
              <a:ext cx="2137105" cy="213710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3" name="Group 32">
              <a:extLst>
                <a:ext uri="{FF2B5EF4-FFF2-40B4-BE49-F238E27FC236}">
                  <a16:creationId xmlns="" xmlns:a16="http://schemas.microsoft.com/office/drawing/2014/main" id="{0A83BDEB-15A6-4E8D-93FC-AA5578B297E0}"/>
                </a:ext>
              </a:extLst>
            </p:cNvPr>
            <p:cNvGrpSpPr/>
            <p:nvPr/>
          </p:nvGrpSpPr>
          <p:grpSpPr>
            <a:xfrm>
              <a:off x="1578194" y="3197262"/>
              <a:ext cx="1415612" cy="1415976"/>
              <a:chOff x="5649276" y="2982276"/>
              <a:chExt cx="892977" cy="893209"/>
            </a:xfrm>
            <a:solidFill>
              <a:schemeClr val="accent1"/>
            </a:solidFill>
          </p:grpSpPr>
          <p:sp>
            <p:nvSpPr>
              <p:cNvPr id="10" name="Freeform: Shape 9">
                <a:extLst>
                  <a:ext uri="{FF2B5EF4-FFF2-40B4-BE49-F238E27FC236}">
                    <a16:creationId xmlns="" xmlns:a16="http://schemas.microsoft.com/office/drawing/2014/main" id="{E33FA8D2-5B1D-4F76-9950-10AD0F19C2B8}"/>
                  </a:ext>
                </a:extLst>
              </p:cNvPr>
              <p:cNvSpPr/>
              <p:nvPr/>
            </p:nvSpPr>
            <p:spPr>
              <a:xfrm>
                <a:off x="6155531" y="3473648"/>
                <a:ext cx="178594" cy="29766"/>
              </a:xfrm>
              <a:custGeom>
                <a:avLst/>
                <a:gdLst>
                  <a:gd name="connsiteX0" fmla="*/ 0 w 178593"/>
                  <a:gd name="connsiteY0" fmla="*/ 0 h 29765"/>
                  <a:gd name="connsiteX1" fmla="*/ 178594 w 178593"/>
                  <a:gd name="connsiteY1" fmla="*/ 0 h 29765"/>
                  <a:gd name="connsiteX2" fmla="*/ 178594 w 178593"/>
                  <a:gd name="connsiteY2" fmla="*/ 29766 h 29765"/>
                  <a:gd name="connsiteX3" fmla="*/ 0 w 178593"/>
                  <a:gd name="connsiteY3" fmla="*/ 29766 h 29765"/>
                </a:gdLst>
                <a:ahLst/>
                <a:cxnLst>
                  <a:cxn ang="0">
                    <a:pos x="connsiteX0" y="connsiteY0"/>
                  </a:cxn>
                  <a:cxn ang="0">
                    <a:pos x="connsiteX1" y="connsiteY1"/>
                  </a:cxn>
                  <a:cxn ang="0">
                    <a:pos x="connsiteX2" y="connsiteY2"/>
                  </a:cxn>
                  <a:cxn ang="0">
                    <a:pos x="connsiteX3" y="connsiteY3"/>
                  </a:cxn>
                </a:cxnLst>
                <a:rect l="l" t="t" r="r" b="b"/>
                <a:pathLst>
                  <a:path w="178593" h="29765">
                    <a:moveTo>
                      <a:pt x="0" y="0"/>
                    </a:moveTo>
                    <a:lnTo>
                      <a:pt x="178594" y="0"/>
                    </a:lnTo>
                    <a:lnTo>
                      <a:pt x="178594" y="29766"/>
                    </a:lnTo>
                    <a:lnTo>
                      <a:pt x="0" y="29766"/>
                    </a:lnTo>
                    <a:close/>
                  </a:path>
                </a:pathLst>
              </a:custGeom>
              <a:grpFill/>
              <a:ln w="14883" cap="flat">
                <a:noFill/>
                <a:prstDash val="solid"/>
                <a:miter/>
              </a:ln>
            </p:spPr>
            <p:txBody>
              <a:bodyPr rtlCol="0" anchor="ctr"/>
              <a:lstStyle/>
              <a:p>
                <a:endParaRPr lang="uk-UA"/>
              </a:p>
            </p:txBody>
          </p:sp>
          <p:sp>
            <p:nvSpPr>
              <p:cNvPr id="12" name="Freeform: Shape 11">
                <a:extLst>
                  <a:ext uri="{FF2B5EF4-FFF2-40B4-BE49-F238E27FC236}">
                    <a16:creationId xmlns="" xmlns:a16="http://schemas.microsoft.com/office/drawing/2014/main" id="{1F56B984-FF74-4524-B2E3-C1F3A8EFC8DB}"/>
                  </a:ext>
                </a:extLst>
              </p:cNvPr>
              <p:cNvSpPr/>
              <p:nvPr/>
            </p:nvSpPr>
            <p:spPr>
              <a:xfrm>
                <a:off x="6170414" y="3518297"/>
                <a:ext cx="148828" cy="29766"/>
              </a:xfrm>
              <a:custGeom>
                <a:avLst/>
                <a:gdLst>
                  <a:gd name="connsiteX0" fmla="*/ 0 w 148828"/>
                  <a:gd name="connsiteY0" fmla="*/ 0 h 29765"/>
                  <a:gd name="connsiteX1" fmla="*/ 148828 w 148828"/>
                  <a:gd name="connsiteY1" fmla="*/ 0 h 29765"/>
                  <a:gd name="connsiteX2" fmla="*/ 148828 w 148828"/>
                  <a:gd name="connsiteY2" fmla="*/ 29766 h 29765"/>
                  <a:gd name="connsiteX3" fmla="*/ 0 w 148828"/>
                  <a:gd name="connsiteY3" fmla="*/ 29766 h 29765"/>
                </a:gdLst>
                <a:ahLst/>
                <a:cxnLst>
                  <a:cxn ang="0">
                    <a:pos x="connsiteX0" y="connsiteY0"/>
                  </a:cxn>
                  <a:cxn ang="0">
                    <a:pos x="connsiteX1" y="connsiteY1"/>
                  </a:cxn>
                  <a:cxn ang="0">
                    <a:pos x="connsiteX2" y="connsiteY2"/>
                  </a:cxn>
                  <a:cxn ang="0">
                    <a:pos x="connsiteX3" y="connsiteY3"/>
                  </a:cxn>
                </a:cxnLst>
                <a:rect l="l" t="t" r="r" b="b"/>
                <a:pathLst>
                  <a:path w="148828" h="29765">
                    <a:moveTo>
                      <a:pt x="0" y="0"/>
                    </a:moveTo>
                    <a:lnTo>
                      <a:pt x="148828" y="0"/>
                    </a:lnTo>
                    <a:lnTo>
                      <a:pt x="148828" y="29766"/>
                    </a:lnTo>
                    <a:lnTo>
                      <a:pt x="0" y="29766"/>
                    </a:lnTo>
                    <a:close/>
                  </a:path>
                </a:pathLst>
              </a:custGeom>
              <a:grpFill/>
              <a:ln w="14883" cap="flat">
                <a:noFill/>
                <a:prstDash val="solid"/>
                <a:miter/>
              </a:ln>
            </p:spPr>
            <p:txBody>
              <a:bodyPr rtlCol="0" anchor="ctr"/>
              <a:lstStyle/>
              <a:p>
                <a:endParaRPr lang="uk-UA"/>
              </a:p>
            </p:txBody>
          </p:sp>
          <p:sp>
            <p:nvSpPr>
              <p:cNvPr id="13" name="Freeform: Shape 12">
                <a:extLst>
                  <a:ext uri="{FF2B5EF4-FFF2-40B4-BE49-F238E27FC236}">
                    <a16:creationId xmlns="" xmlns:a16="http://schemas.microsoft.com/office/drawing/2014/main" id="{1EC54C37-5717-48D4-92D0-611B60A24D48}"/>
                  </a:ext>
                </a:extLst>
              </p:cNvPr>
              <p:cNvSpPr/>
              <p:nvPr/>
            </p:nvSpPr>
            <p:spPr>
              <a:xfrm>
                <a:off x="6051352" y="2997398"/>
                <a:ext cx="386953" cy="446484"/>
              </a:xfrm>
              <a:custGeom>
                <a:avLst/>
                <a:gdLst>
                  <a:gd name="connsiteX0" fmla="*/ 193477 w 386953"/>
                  <a:gd name="connsiteY0" fmla="*/ 0 h 446484"/>
                  <a:gd name="connsiteX1" fmla="*/ 0 w 386953"/>
                  <a:gd name="connsiteY1" fmla="*/ 181383 h 446484"/>
                  <a:gd name="connsiteX2" fmla="*/ 40657 w 386953"/>
                  <a:gd name="connsiteY2" fmla="*/ 292596 h 446484"/>
                  <a:gd name="connsiteX3" fmla="*/ 85988 w 386953"/>
                  <a:gd name="connsiteY3" fmla="*/ 446484 h 446484"/>
                  <a:gd name="connsiteX4" fmla="*/ 300963 w 386953"/>
                  <a:gd name="connsiteY4" fmla="*/ 446484 h 446484"/>
                  <a:gd name="connsiteX5" fmla="*/ 346296 w 386953"/>
                  <a:gd name="connsiteY5" fmla="*/ 292596 h 446484"/>
                  <a:gd name="connsiteX6" fmla="*/ 386953 w 386953"/>
                  <a:gd name="connsiteY6" fmla="*/ 181383 h 446484"/>
                  <a:gd name="connsiteX7" fmla="*/ 193477 w 386953"/>
                  <a:gd name="connsiteY7" fmla="*/ 0 h 446484"/>
                  <a:gd name="connsiteX8" fmla="*/ 193477 w 386953"/>
                  <a:gd name="connsiteY8" fmla="*/ 372070 h 446484"/>
                  <a:gd name="connsiteX9" fmla="*/ 163711 w 386953"/>
                  <a:gd name="connsiteY9" fmla="*/ 342305 h 446484"/>
                  <a:gd name="connsiteX10" fmla="*/ 193477 w 386953"/>
                  <a:gd name="connsiteY10" fmla="*/ 312539 h 446484"/>
                  <a:gd name="connsiteX11" fmla="*/ 223242 w 386953"/>
                  <a:gd name="connsiteY11" fmla="*/ 342305 h 446484"/>
                  <a:gd name="connsiteX12" fmla="*/ 193477 w 386953"/>
                  <a:gd name="connsiteY12" fmla="*/ 372070 h 446484"/>
                  <a:gd name="connsiteX13" fmla="*/ 193477 w 386953"/>
                  <a:gd name="connsiteY13" fmla="*/ 282773 h 446484"/>
                  <a:gd name="connsiteX14" fmla="*/ 148828 w 386953"/>
                  <a:gd name="connsiteY14" fmla="*/ 89297 h 446484"/>
                  <a:gd name="connsiteX15" fmla="*/ 238125 w 386953"/>
                  <a:gd name="connsiteY15" fmla="*/ 89297 h 44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953" h="446484">
                    <a:moveTo>
                      <a:pt x="193477" y="0"/>
                    </a:moveTo>
                    <a:cubicBezTo>
                      <a:pt x="86622" y="0"/>
                      <a:pt x="0" y="81208"/>
                      <a:pt x="0" y="181383"/>
                    </a:cubicBezTo>
                    <a:cubicBezTo>
                      <a:pt x="85" y="222075"/>
                      <a:pt x="14477" y="261443"/>
                      <a:pt x="40657" y="292596"/>
                    </a:cubicBezTo>
                    <a:cubicBezTo>
                      <a:pt x="68538" y="326203"/>
                      <a:pt x="85988" y="405463"/>
                      <a:pt x="85988" y="446484"/>
                    </a:cubicBezTo>
                    <a:lnTo>
                      <a:pt x="300963" y="446484"/>
                    </a:lnTo>
                    <a:cubicBezTo>
                      <a:pt x="300963" y="405463"/>
                      <a:pt x="318415" y="326201"/>
                      <a:pt x="346296" y="292596"/>
                    </a:cubicBezTo>
                    <a:cubicBezTo>
                      <a:pt x="372477" y="261443"/>
                      <a:pt x="386868" y="222075"/>
                      <a:pt x="386953" y="181383"/>
                    </a:cubicBezTo>
                    <a:cubicBezTo>
                      <a:pt x="386953" y="81208"/>
                      <a:pt x="300331" y="0"/>
                      <a:pt x="193477" y="0"/>
                    </a:cubicBezTo>
                    <a:close/>
                    <a:moveTo>
                      <a:pt x="193477" y="372070"/>
                    </a:moveTo>
                    <a:cubicBezTo>
                      <a:pt x="177037" y="372070"/>
                      <a:pt x="163711" y="358744"/>
                      <a:pt x="163711" y="342305"/>
                    </a:cubicBezTo>
                    <a:cubicBezTo>
                      <a:pt x="163711" y="325865"/>
                      <a:pt x="177037" y="312539"/>
                      <a:pt x="193477" y="312539"/>
                    </a:cubicBezTo>
                    <a:cubicBezTo>
                      <a:pt x="209916" y="312539"/>
                      <a:pt x="223242" y="325865"/>
                      <a:pt x="223242" y="342305"/>
                    </a:cubicBezTo>
                    <a:cubicBezTo>
                      <a:pt x="223242" y="358744"/>
                      <a:pt x="209916" y="372070"/>
                      <a:pt x="193477" y="372070"/>
                    </a:cubicBezTo>
                    <a:close/>
                    <a:moveTo>
                      <a:pt x="193477" y="282773"/>
                    </a:moveTo>
                    <a:lnTo>
                      <a:pt x="148828" y="89297"/>
                    </a:lnTo>
                    <a:lnTo>
                      <a:pt x="238125" y="89297"/>
                    </a:lnTo>
                    <a:close/>
                  </a:path>
                </a:pathLst>
              </a:custGeom>
              <a:grpFill/>
              <a:ln w="14883" cap="flat">
                <a:noFill/>
                <a:prstDash val="solid"/>
                <a:miter/>
              </a:ln>
            </p:spPr>
            <p:txBody>
              <a:bodyPr rtlCol="0" anchor="ctr"/>
              <a:lstStyle/>
              <a:p>
                <a:endParaRPr lang="uk-UA"/>
              </a:p>
            </p:txBody>
          </p:sp>
          <p:sp>
            <p:nvSpPr>
              <p:cNvPr id="14" name="Freeform: Shape 13">
                <a:extLst>
                  <a:ext uri="{FF2B5EF4-FFF2-40B4-BE49-F238E27FC236}">
                    <a16:creationId xmlns="" xmlns:a16="http://schemas.microsoft.com/office/drawing/2014/main" id="{496501B6-B776-4592-897A-F1B7411D213B}"/>
                  </a:ext>
                </a:extLst>
              </p:cNvPr>
              <p:cNvSpPr/>
              <p:nvPr/>
            </p:nvSpPr>
            <p:spPr>
              <a:xfrm>
                <a:off x="6482227" y="2982276"/>
                <a:ext cx="29766" cy="29766"/>
              </a:xfrm>
              <a:custGeom>
                <a:avLst/>
                <a:gdLst>
                  <a:gd name="connsiteX0" fmla="*/ 0 w 29765"/>
                  <a:gd name="connsiteY0" fmla="*/ 480 h 29765"/>
                  <a:gd name="connsiteX1" fmla="*/ 29765 w 29765"/>
                  <a:gd name="connsiteY1" fmla="*/ 0 h 29765"/>
                  <a:gd name="connsiteX2" fmla="*/ 30245 w 29765"/>
                  <a:gd name="connsiteY2" fmla="*/ 29766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5" y="0"/>
                    </a:lnTo>
                    <a:lnTo>
                      <a:pt x="30245" y="29766"/>
                    </a:lnTo>
                    <a:lnTo>
                      <a:pt x="480" y="30245"/>
                    </a:lnTo>
                    <a:close/>
                  </a:path>
                </a:pathLst>
              </a:custGeom>
              <a:grpFill/>
              <a:ln w="14883" cap="flat">
                <a:noFill/>
                <a:prstDash val="solid"/>
                <a:miter/>
              </a:ln>
            </p:spPr>
            <p:txBody>
              <a:bodyPr rtlCol="0" anchor="ctr"/>
              <a:lstStyle/>
              <a:p>
                <a:endParaRPr lang="uk-UA"/>
              </a:p>
            </p:txBody>
          </p:sp>
          <p:sp>
            <p:nvSpPr>
              <p:cNvPr id="15" name="Freeform: Shape 14">
                <a:extLst>
                  <a:ext uri="{FF2B5EF4-FFF2-40B4-BE49-F238E27FC236}">
                    <a16:creationId xmlns="" xmlns:a16="http://schemas.microsoft.com/office/drawing/2014/main" id="{A7AE9913-2ADA-4CFD-B9EB-C856E08651FA}"/>
                  </a:ext>
                </a:extLst>
              </p:cNvPr>
              <p:cNvSpPr/>
              <p:nvPr/>
            </p:nvSpPr>
            <p:spPr>
              <a:xfrm>
                <a:off x="6483208" y="3041814"/>
                <a:ext cx="29766" cy="29766"/>
              </a:xfrm>
              <a:custGeom>
                <a:avLst/>
                <a:gdLst>
                  <a:gd name="connsiteX0" fmla="*/ 0 w 29765"/>
                  <a:gd name="connsiteY0" fmla="*/ 465 h 29765"/>
                  <a:gd name="connsiteX1" fmla="*/ 29766 w 29765"/>
                  <a:gd name="connsiteY1" fmla="*/ 0 h 29765"/>
                  <a:gd name="connsiteX2" fmla="*/ 30231 w 29765"/>
                  <a:gd name="connsiteY2" fmla="*/ 29766 h 29765"/>
                  <a:gd name="connsiteX3" fmla="*/ 465 w 29765"/>
                  <a:gd name="connsiteY3" fmla="*/ 30231 h 29765"/>
                </a:gdLst>
                <a:ahLst/>
                <a:cxnLst>
                  <a:cxn ang="0">
                    <a:pos x="connsiteX0" y="connsiteY0"/>
                  </a:cxn>
                  <a:cxn ang="0">
                    <a:pos x="connsiteX1" y="connsiteY1"/>
                  </a:cxn>
                  <a:cxn ang="0">
                    <a:pos x="connsiteX2" y="connsiteY2"/>
                  </a:cxn>
                  <a:cxn ang="0">
                    <a:pos x="connsiteX3" y="connsiteY3"/>
                  </a:cxn>
                </a:cxnLst>
                <a:rect l="l" t="t" r="r" b="b"/>
                <a:pathLst>
                  <a:path w="29765" h="29765">
                    <a:moveTo>
                      <a:pt x="0" y="465"/>
                    </a:moveTo>
                    <a:lnTo>
                      <a:pt x="29766" y="0"/>
                    </a:lnTo>
                    <a:lnTo>
                      <a:pt x="30231" y="29766"/>
                    </a:lnTo>
                    <a:lnTo>
                      <a:pt x="465" y="30231"/>
                    </a:lnTo>
                    <a:close/>
                  </a:path>
                </a:pathLst>
              </a:custGeom>
              <a:grpFill/>
              <a:ln w="14883" cap="flat">
                <a:noFill/>
                <a:prstDash val="solid"/>
                <a:miter/>
              </a:ln>
            </p:spPr>
            <p:txBody>
              <a:bodyPr rtlCol="0" anchor="ctr"/>
              <a:lstStyle/>
              <a:p>
                <a:endParaRPr lang="uk-UA"/>
              </a:p>
            </p:txBody>
          </p:sp>
          <p:sp>
            <p:nvSpPr>
              <p:cNvPr id="16" name="Freeform: Shape 15">
                <a:extLst>
                  <a:ext uri="{FF2B5EF4-FFF2-40B4-BE49-F238E27FC236}">
                    <a16:creationId xmlns="" xmlns:a16="http://schemas.microsoft.com/office/drawing/2014/main" id="{3FEE3F36-2203-4B80-992D-3F15928F8F72}"/>
                  </a:ext>
                </a:extLst>
              </p:cNvPr>
              <p:cNvSpPr/>
              <p:nvPr/>
            </p:nvSpPr>
            <p:spPr>
              <a:xfrm>
                <a:off x="6512487" y="3011562"/>
                <a:ext cx="29766" cy="29766"/>
              </a:xfrm>
              <a:custGeom>
                <a:avLst/>
                <a:gdLst>
                  <a:gd name="connsiteX0" fmla="*/ 0 w 29765"/>
                  <a:gd name="connsiteY0" fmla="*/ 465 h 29765"/>
                  <a:gd name="connsiteX1" fmla="*/ 29766 w 29765"/>
                  <a:gd name="connsiteY1" fmla="*/ 0 h 29765"/>
                  <a:gd name="connsiteX2" fmla="*/ 30231 w 29765"/>
                  <a:gd name="connsiteY2" fmla="*/ 29766 h 29765"/>
                  <a:gd name="connsiteX3" fmla="*/ 465 w 29765"/>
                  <a:gd name="connsiteY3" fmla="*/ 30231 h 29765"/>
                </a:gdLst>
                <a:ahLst/>
                <a:cxnLst>
                  <a:cxn ang="0">
                    <a:pos x="connsiteX0" y="connsiteY0"/>
                  </a:cxn>
                  <a:cxn ang="0">
                    <a:pos x="connsiteX1" y="connsiteY1"/>
                  </a:cxn>
                  <a:cxn ang="0">
                    <a:pos x="connsiteX2" y="connsiteY2"/>
                  </a:cxn>
                  <a:cxn ang="0">
                    <a:pos x="connsiteX3" y="connsiteY3"/>
                  </a:cxn>
                </a:cxnLst>
                <a:rect l="l" t="t" r="r" b="b"/>
                <a:pathLst>
                  <a:path w="29765" h="29765">
                    <a:moveTo>
                      <a:pt x="0" y="465"/>
                    </a:moveTo>
                    <a:lnTo>
                      <a:pt x="29766" y="0"/>
                    </a:lnTo>
                    <a:lnTo>
                      <a:pt x="30231" y="29766"/>
                    </a:lnTo>
                    <a:lnTo>
                      <a:pt x="465" y="30231"/>
                    </a:lnTo>
                    <a:close/>
                  </a:path>
                </a:pathLst>
              </a:custGeom>
              <a:grpFill/>
              <a:ln w="14883" cap="flat">
                <a:noFill/>
                <a:prstDash val="solid"/>
                <a:miter/>
              </a:ln>
            </p:spPr>
            <p:txBody>
              <a:bodyPr rtlCol="0" anchor="ctr"/>
              <a:lstStyle/>
              <a:p>
                <a:endParaRPr lang="uk-UA"/>
              </a:p>
            </p:txBody>
          </p:sp>
          <p:sp>
            <p:nvSpPr>
              <p:cNvPr id="17" name="Freeform: Shape 16">
                <a:extLst>
                  <a:ext uri="{FF2B5EF4-FFF2-40B4-BE49-F238E27FC236}">
                    <a16:creationId xmlns="" xmlns:a16="http://schemas.microsoft.com/office/drawing/2014/main" id="{FADA92E4-6832-4EB7-B28C-61F482CCD3F2}"/>
                  </a:ext>
                </a:extLst>
              </p:cNvPr>
              <p:cNvSpPr/>
              <p:nvPr/>
            </p:nvSpPr>
            <p:spPr>
              <a:xfrm>
                <a:off x="6452955" y="3012536"/>
                <a:ext cx="29766" cy="29766"/>
              </a:xfrm>
              <a:custGeom>
                <a:avLst/>
                <a:gdLst>
                  <a:gd name="connsiteX0" fmla="*/ 0 w 29765"/>
                  <a:gd name="connsiteY0" fmla="*/ 465 h 29765"/>
                  <a:gd name="connsiteX1" fmla="*/ 29766 w 29765"/>
                  <a:gd name="connsiteY1" fmla="*/ 0 h 29765"/>
                  <a:gd name="connsiteX2" fmla="*/ 30231 w 29765"/>
                  <a:gd name="connsiteY2" fmla="*/ 29766 h 29765"/>
                  <a:gd name="connsiteX3" fmla="*/ 465 w 29765"/>
                  <a:gd name="connsiteY3" fmla="*/ 30231 h 29765"/>
                </a:gdLst>
                <a:ahLst/>
                <a:cxnLst>
                  <a:cxn ang="0">
                    <a:pos x="connsiteX0" y="connsiteY0"/>
                  </a:cxn>
                  <a:cxn ang="0">
                    <a:pos x="connsiteX1" y="connsiteY1"/>
                  </a:cxn>
                  <a:cxn ang="0">
                    <a:pos x="connsiteX2" y="connsiteY2"/>
                  </a:cxn>
                  <a:cxn ang="0">
                    <a:pos x="connsiteX3" y="connsiteY3"/>
                  </a:cxn>
                </a:cxnLst>
                <a:rect l="l" t="t" r="r" b="b"/>
                <a:pathLst>
                  <a:path w="29765" h="29765">
                    <a:moveTo>
                      <a:pt x="0" y="465"/>
                    </a:moveTo>
                    <a:lnTo>
                      <a:pt x="29766" y="0"/>
                    </a:lnTo>
                    <a:lnTo>
                      <a:pt x="30231" y="29766"/>
                    </a:lnTo>
                    <a:lnTo>
                      <a:pt x="465" y="30231"/>
                    </a:lnTo>
                    <a:close/>
                  </a:path>
                </a:pathLst>
              </a:custGeom>
              <a:grpFill/>
              <a:ln w="14883" cap="flat">
                <a:noFill/>
                <a:prstDash val="solid"/>
                <a:miter/>
              </a:ln>
            </p:spPr>
            <p:txBody>
              <a:bodyPr rtlCol="0" anchor="ctr"/>
              <a:lstStyle/>
              <a:p>
                <a:endParaRPr lang="uk-UA"/>
              </a:p>
            </p:txBody>
          </p:sp>
          <p:sp>
            <p:nvSpPr>
              <p:cNvPr id="18" name="Freeform: Shape 17">
                <a:extLst>
                  <a:ext uri="{FF2B5EF4-FFF2-40B4-BE49-F238E27FC236}">
                    <a16:creationId xmlns="" xmlns:a16="http://schemas.microsoft.com/office/drawing/2014/main" id="{AF480543-6C60-4A72-BD5E-8FCACDFF2B67}"/>
                  </a:ext>
                </a:extLst>
              </p:cNvPr>
              <p:cNvSpPr/>
              <p:nvPr/>
            </p:nvSpPr>
            <p:spPr>
              <a:xfrm>
                <a:off x="5678555" y="2982276"/>
                <a:ext cx="29766" cy="29766"/>
              </a:xfrm>
              <a:custGeom>
                <a:avLst/>
                <a:gdLst>
                  <a:gd name="connsiteX0" fmla="*/ 0 w 29765"/>
                  <a:gd name="connsiteY0" fmla="*/ 480 h 29765"/>
                  <a:gd name="connsiteX1" fmla="*/ 29765 w 29765"/>
                  <a:gd name="connsiteY1" fmla="*/ 0 h 29765"/>
                  <a:gd name="connsiteX2" fmla="*/ 30245 w 29765"/>
                  <a:gd name="connsiteY2" fmla="*/ 29766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5" y="0"/>
                    </a:lnTo>
                    <a:lnTo>
                      <a:pt x="30245" y="29766"/>
                    </a:lnTo>
                    <a:lnTo>
                      <a:pt x="480" y="30245"/>
                    </a:lnTo>
                    <a:close/>
                  </a:path>
                </a:pathLst>
              </a:custGeom>
              <a:grpFill/>
              <a:ln w="14883" cap="flat">
                <a:noFill/>
                <a:prstDash val="solid"/>
                <a:miter/>
              </a:ln>
            </p:spPr>
            <p:txBody>
              <a:bodyPr rtlCol="0" anchor="ctr"/>
              <a:lstStyle/>
              <a:p>
                <a:endParaRPr lang="uk-UA"/>
              </a:p>
            </p:txBody>
          </p:sp>
          <p:sp>
            <p:nvSpPr>
              <p:cNvPr id="19" name="Freeform: Shape 18">
                <a:extLst>
                  <a:ext uri="{FF2B5EF4-FFF2-40B4-BE49-F238E27FC236}">
                    <a16:creationId xmlns="" xmlns:a16="http://schemas.microsoft.com/office/drawing/2014/main" id="{D9CDF6BE-2B04-4CF7-BC99-4445905C971F}"/>
                  </a:ext>
                </a:extLst>
              </p:cNvPr>
              <p:cNvSpPr/>
              <p:nvPr/>
            </p:nvSpPr>
            <p:spPr>
              <a:xfrm>
                <a:off x="5679528" y="3041807"/>
                <a:ext cx="29766" cy="29766"/>
              </a:xfrm>
              <a:custGeom>
                <a:avLst/>
                <a:gdLst>
                  <a:gd name="connsiteX0" fmla="*/ 0 w 29765"/>
                  <a:gd name="connsiteY0" fmla="*/ 480 h 29765"/>
                  <a:gd name="connsiteX1" fmla="*/ 29765 w 29765"/>
                  <a:gd name="connsiteY1" fmla="*/ 0 h 29765"/>
                  <a:gd name="connsiteX2" fmla="*/ 30245 w 29765"/>
                  <a:gd name="connsiteY2" fmla="*/ 29766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5" y="0"/>
                    </a:lnTo>
                    <a:lnTo>
                      <a:pt x="30245" y="29766"/>
                    </a:lnTo>
                    <a:lnTo>
                      <a:pt x="480" y="30245"/>
                    </a:lnTo>
                    <a:close/>
                  </a:path>
                </a:pathLst>
              </a:custGeom>
              <a:grpFill/>
              <a:ln w="14883" cap="flat">
                <a:noFill/>
                <a:prstDash val="solid"/>
                <a:miter/>
              </a:ln>
            </p:spPr>
            <p:txBody>
              <a:bodyPr rtlCol="0" anchor="ctr"/>
              <a:lstStyle/>
              <a:p>
                <a:endParaRPr lang="uk-UA"/>
              </a:p>
            </p:txBody>
          </p:sp>
          <p:sp>
            <p:nvSpPr>
              <p:cNvPr id="20" name="Freeform: Shape 19">
                <a:extLst>
                  <a:ext uri="{FF2B5EF4-FFF2-40B4-BE49-F238E27FC236}">
                    <a16:creationId xmlns="" xmlns:a16="http://schemas.microsoft.com/office/drawing/2014/main" id="{069CF86B-6F41-448B-9F47-4B4AA419A1C4}"/>
                  </a:ext>
                </a:extLst>
              </p:cNvPr>
              <p:cNvSpPr/>
              <p:nvPr/>
            </p:nvSpPr>
            <p:spPr>
              <a:xfrm>
                <a:off x="5708807" y="3011555"/>
                <a:ext cx="29766" cy="29766"/>
              </a:xfrm>
              <a:custGeom>
                <a:avLst/>
                <a:gdLst>
                  <a:gd name="connsiteX0" fmla="*/ 0 w 29765"/>
                  <a:gd name="connsiteY0" fmla="*/ 480 h 29765"/>
                  <a:gd name="connsiteX1" fmla="*/ 29766 w 29765"/>
                  <a:gd name="connsiteY1" fmla="*/ 0 h 29765"/>
                  <a:gd name="connsiteX2" fmla="*/ 30245 w 29765"/>
                  <a:gd name="connsiteY2" fmla="*/ 29765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6" y="0"/>
                    </a:lnTo>
                    <a:lnTo>
                      <a:pt x="30245" y="29765"/>
                    </a:lnTo>
                    <a:lnTo>
                      <a:pt x="480" y="30245"/>
                    </a:lnTo>
                    <a:close/>
                  </a:path>
                </a:pathLst>
              </a:custGeom>
              <a:grpFill/>
              <a:ln w="14883" cap="flat">
                <a:noFill/>
                <a:prstDash val="solid"/>
                <a:miter/>
              </a:ln>
            </p:spPr>
            <p:txBody>
              <a:bodyPr rtlCol="0" anchor="ctr"/>
              <a:lstStyle/>
              <a:p>
                <a:endParaRPr lang="uk-UA"/>
              </a:p>
            </p:txBody>
          </p:sp>
          <p:sp>
            <p:nvSpPr>
              <p:cNvPr id="21" name="Freeform: Shape 20">
                <a:extLst>
                  <a:ext uri="{FF2B5EF4-FFF2-40B4-BE49-F238E27FC236}">
                    <a16:creationId xmlns="" xmlns:a16="http://schemas.microsoft.com/office/drawing/2014/main" id="{8832B8FA-1D70-4E91-9315-6FBB4E660DD9}"/>
                  </a:ext>
                </a:extLst>
              </p:cNvPr>
              <p:cNvSpPr/>
              <p:nvPr/>
            </p:nvSpPr>
            <p:spPr>
              <a:xfrm>
                <a:off x="5649276" y="3012528"/>
                <a:ext cx="29766" cy="29766"/>
              </a:xfrm>
              <a:custGeom>
                <a:avLst/>
                <a:gdLst>
                  <a:gd name="connsiteX0" fmla="*/ 0 w 29765"/>
                  <a:gd name="connsiteY0" fmla="*/ 480 h 29765"/>
                  <a:gd name="connsiteX1" fmla="*/ 29766 w 29765"/>
                  <a:gd name="connsiteY1" fmla="*/ 0 h 29765"/>
                  <a:gd name="connsiteX2" fmla="*/ 30245 w 29765"/>
                  <a:gd name="connsiteY2" fmla="*/ 29765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6" y="0"/>
                    </a:lnTo>
                    <a:lnTo>
                      <a:pt x="30245" y="29765"/>
                    </a:lnTo>
                    <a:lnTo>
                      <a:pt x="480" y="30245"/>
                    </a:lnTo>
                    <a:close/>
                  </a:path>
                </a:pathLst>
              </a:custGeom>
              <a:grpFill/>
              <a:ln w="14883" cap="flat">
                <a:noFill/>
                <a:prstDash val="solid"/>
                <a:miter/>
              </a:ln>
            </p:spPr>
            <p:txBody>
              <a:bodyPr rtlCol="0" anchor="ctr"/>
              <a:lstStyle/>
              <a:p>
                <a:endParaRPr lang="uk-UA"/>
              </a:p>
            </p:txBody>
          </p:sp>
          <p:sp>
            <p:nvSpPr>
              <p:cNvPr id="22" name="Freeform: Shape 21">
                <a:extLst>
                  <a:ext uri="{FF2B5EF4-FFF2-40B4-BE49-F238E27FC236}">
                    <a16:creationId xmlns="" xmlns:a16="http://schemas.microsoft.com/office/drawing/2014/main" id="{215471F1-0C8D-46EF-9ECB-20F055BB5336}"/>
                  </a:ext>
                </a:extLst>
              </p:cNvPr>
              <p:cNvSpPr/>
              <p:nvPr/>
            </p:nvSpPr>
            <p:spPr>
              <a:xfrm>
                <a:off x="5857156" y="3279940"/>
                <a:ext cx="29766" cy="29766"/>
              </a:xfrm>
              <a:custGeom>
                <a:avLst/>
                <a:gdLst>
                  <a:gd name="connsiteX0" fmla="*/ 0 w 29765"/>
                  <a:gd name="connsiteY0" fmla="*/ 465 h 29765"/>
                  <a:gd name="connsiteX1" fmla="*/ 29766 w 29765"/>
                  <a:gd name="connsiteY1" fmla="*/ 0 h 29765"/>
                  <a:gd name="connsiteX2" fmla="*/ 30231 w 29765"/>
                  <a:gd name="connsiteY2" fmla="*/ 29766 h 29765"/>
                  <a:gd name="connsiteX3" fmla="*/ 465 w 29765"/>
                  <a:gd name="connsiteY3" fmla="*/ 30231 h 29765"/>
                </a:gdLst>
                <a:ahLst/>
                <a:cxnLst>
                  <a:cxn ang="0">
                    <a:pos x="connsiteX0" y="connsiteY0"/>
                  </a:cxn>
                  <a:cxn ang="0">
                    <a:pos x="connsiteX1" y="connsiteY1"/>
                  </a:cxn>
                  <a:cxn ang="0">
                    <a:pos x="connsiteX2" y="connsiteY2"/>
                  </a:cxn>
                  <a:cxn ang="0">
                    <a:pos x="connsiteX3" y="connsiteY3"/>
                  </a:cxn>
                </a:cxnLst>
                <a:rect l="l" t="t" r="r" b="b"/>
                <a:pathLst>
                  <a:path w="29765" h="29765">
                    <a:moveTo>
                      <a:pt x="0" y="465"/>
                    </a:moveTo>
                    <a:lnTo>
                      <a:pt x="29766" y="0"/>
                    </a:lnTo>
                    <a:lnTo>
                      <a:pt x="30231" y="29766"/>
                    </a:lnTo>
                    <a:lnTo>
                      <a:pt x="465" y="30231"/>
                    </a:lnTo>
                    <a:close/>
                  </a:path>
                </a:pathLst>
              </a:custGeom>
              <a:grpFill/>
              <a:ln w="14883" cap="flat">
                <a:noFill/>
                <a:prstDash val="solid"/>
                <a:miter/>
              </a:ln>
            </p:spPr>
            <p:txBody>
              <a:bodyPr rtlCol="0" anchor="ctr"/>
              <a:lstStyle/>
              <a:p>
                <a:endParaRPr lang="uk-UA"/>
              </a:p>
            </p:txBody>
          </p:sp>
          <p:sp>
            <p:nvSpPr>
              <p:cNvPr id="23" name="Freeform: Shape 22">
                <a:extLst>
                  <a:ext uri="{FF2B5EF4-FFF2-40B4-BE49-F238E27FC236}">
                    <a16:creationId xmlns="" xmlns:a16="http://schemas.microsoft.com/office/drawing/2014/main" id="{5CBD951D-4290-42C5-96B8-61D1DC13FBA6}"/>
                  </a:ext>
                </a:extLst>
              </p:cNvPr>
              <p:cNvSpPr/>
              <p:nvPr/>
            </p:nvSpPr>
            <p:spPr>
              <a:xfrm>
                <a:off x="5858122" y="3339464"/>
                <a:ext cx="29766" cy="29766"/>
              </a:xfrm>
              <a:custGeom>
                <a:avLst/>
                <a:gdLst>
                  <a:gd name="connsiteX0" fmla="*/ 0 w 29765"/>
                  <a:gd name="connsiteY0" fmla="*/ 480 h 29765"/>
                  <a:gd name="connsiteX1" fmla="*/ 29765 w 29765"/>
                  <a:gd name="connsiteY1" fmla="*/ 0 h 29765"/>
                  <a:gd name="connsiteX2" fmla="*/ 30245 w 29765"/>
                  <a:gd name="connsiteY2" fmla="*/ 29766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5" y="0"/>
                    </a:lnTo>
                    <a:lnTo>
                      <a:pt x="30245" y="29766"/>
                    </a:lnTo>
                    <a:lnTo>
                      <a:pt x="480" y="30245"/>
                    </a:lnTo>
                    <a:close/>
                  </a:path>
                </a:pathLst>
              </a:custGeom>
              <a:grpFill/>
              <a:ln w="14883" cap="flat">
                <a:noFill/>
                <a:prstDash val="solid"/>
                <a:miter/>
              </a:ln>
            </p:spPr>
            <p:txBody>
              <a:bodyPr rtlCol="0" anchor="ctr"/>
              <a:lstStyle/>
              <a:p>
                <a:endParaRPr lang="uk-UA"/>
              </a:p>
            </p:txBody>
          </p:sp>
          <p:sp>
            <p:nvSpPr>
              <p:cNvPr id="24" name="Freeform: Shape 23">
                <a:extLst>
                  <a:ext uri="{FF2B5EF4-FFF2-40B4-BE49-F238E27FC236}">
                    <a16:creationId xmlns="" xmlns:a16="http://schemas.microsoft.com/office/drawing/2014/main" id="{BFB982A3-BC82-4651-8366-ADC082700004}"/>
                  </a:ext>
                </a:extLst>
              </p:cNvPr>
              <p:cNvSpPr/>
              <p:nvPr/>
            </p:nvSpPr>
            <p:spPr>
              <a:xfrm>
                <a:off x="5887401" y="3309211"/>
                <a:ext cx="29766" cy="29766"/>
              </a:xfrm>
              <a:custGeom>
                <a:avLst/>
                <a:gdLst>
                  <a:gd name="connsiteX0" fmla="*/ 0 w 29765"/>
                  <a:gd name="connsiteY0" fmla="*/ 480 h 29765"/>
                  <a:gd name="connsiteX1" fmla="*/ 29766 w 29765"/>
                  <a:gd name="connsiteY1" fmla="*/ 0 h 29765"/>
                  <a:gd name="connsiteX2" fmla="*/ 30245 w 29765"/>
                  <a:gd name="connsiteY2" fmla="*/ 29765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6" y="0"/>
                    </a:lnTo>
                    <a:lnTo>
                      <a:pt x="30245" y="29765"/>
                    </a:lnTo>
                    <a:lnTo>
                      <a:pt x="480" y="30245"/>
                    </a:lnTo>
                    <a:close/>
                  </a:path>
                </a:pathLst>
              </a:custGeom>
              <a:grpFill/>
              <a:ln w="14883" cap="flat">
                <a:noFill/>
                <a:prstDash val="solid"/>
                <a:miter/>
              </a:ln>
            </p:spPr>
            <p:txBody>
              <a:bodyPr rtlCol="0" anchor="ctr"/>
              <a:lstStyle/>
              <a:p>
                <a:endParaRPr lang="uk-UA"/>
              </a:p>
            </p:txBody>
          </p:sp>
          <p:sp>
            <p:nvSpPr>
              <p:cNvPr id="25" name="Freeform: Shape 24">
                <a:extLst>
                  <a:ext uri="{FF2B5EF4-FFF2-40B4-BE49-F238E27FC236}">
                    <a16:creationId xmlns="" xmlns:a16="http://schemas.microsoft.com/office/drawing/2014/main" id="{209BE63C-8A81-4B64-A250-41A871268D2E}"/>
                  </a:ext>
                </a:extLst>
              </p:cNvPr>
              <p:cNvSpPr/>
              <p:nvPr/>
            </p:nvSpPr>
            <p:spPr>
              <a:xfrm>
                <a:off x="5827870" y="3310185"/>
                <a:ext cx="29766" cy="29766"/>
              </a:xfrm>
              <a:custGeom>
                <a:avLst/>
                <a:gdLst>
                  <a:gd name="connsiteX0" fmla="*/ 0 w 29765"/>
                  <a:gd name="connsiteY0" fmla="*/ 480 h 29765"/>
                  <a:gd name="connsiteX1" fmla="*/ 29766 w 29765"/>
                  <a:gd name="connsiteY1" fmla="*/ 0 h 29765"/>
                  <a:gd name="connsiteX2" fmla="*/ 30245 w 29765"/>
                  <a:gd name="connsiteY2" fmla="*/ 29765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6" y="0"/>
                    </a:lnTo>
                    <a:lnTo>
                      <a:pt x="30245" y="29765"/>
                    </a:lnTo>
                    <a:lnTo>
                      <a:pt x="480" y="30245"/>
                    </a:lnTo>
                    <a:close/>
                  </a:path>
                </a:pathLst>
              </a:custGeom>
              <a:grpFill/>
              <a:ln w="14883" cap="flat">
                <a:noFill/>
                <a:prstDash val="solid"/>
                <a:miter/>
              </a:ln>
            </p:spPr>
            <p:txBody>
              <a:bodyPr rtlCol="0" anchor="ctr"/>
              <a:lstStyle/>
              <a:p>
                <a:endParaRPr lang="uk-UA"/>
              </a:p>
            </p:txBody>
          </p:sp>
          <p:sp>
            <p:nvSpPr>
              <p:cNvPr id="26" name="Freeform: Shape 25">
                <a:extLst>
                  <a:ext uri="{FF2B5EF4-FFF2-40B4-BE49-F238E27FC236}">
                    <a16:creationId xmlns="" xmlns:a16="http://schemas.microsoft.com/office/drawing/2014/main" id="{8F73ED1C-4A1D-4ED3-84D3-D4F1B0F19E85}"/>
                  </a:ext>
                </a:extLst>
              </p:cNvPr>
              <p:cNvSpPr/>
              <p:nvPr/>
            </p:nvSpPr>
            <p:spPr>
              <a:xfrm>
                <a:off x="6482227" y="3785948"/>
                <a:ext cx="29766" cy="29766"/>
              </a:xfrm>
              <a:custGeom>
                <a:avLst/>
                <a:gdLst>
                  <a:gd name="connsiteX0" fmla="*/ 0 w 29765"/>
                  <a:gd name="connsiteY0" fmla="*/ 480 h 29765"/>
                  <a:gd name="connsiteX1" fmla="*/ 29765 w 29765"/>
                  <a:gd name="connsiteY1" fmla="*/ 0 h 29765"/>
                  <a:gd name="connsiteX2" fmla="*/ 30245 w 29765"/>
                  <a:gd name="connsiteY2" fmla="*/ 29766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5" y="0"/>
                    </a:lnTo>
                    <a:lnTo>
                      <a:pt x="30245" y="29766"/>
                    </a:lnTo>
                    <a:lnTo>
                      <a:pt x="480" y="30245"/>
                    </a:lnTo>
                    <a:close/>
                  </a:path>
                </a:pathLst>
              </a:custGeom>
              <a:grpFill/>
              <a:ln w="14883" cap="flat">
                <a:noFill/>
                <a:prstDash val="solid"/>
                <a:miter/>
              </a:ln>
            </p:spPr>
            <p:txBody>
              <a:bodyPr rtlCol="0" anchor="ctr"/>
              <a:lstStyle/>
              <a:p>
                <a:endParaRPr lang="uk-UA"/>
              </a:p>
            </p:txBody>
          </p:sp>
          <p:sp>
            <p:nvSpPr>
              <p:cNvPr id="27" name="Freeform: Shape 26">
                <a:extLst>
                  <a:ext uri="{FF2B5EF4-FFF2-40B4-BE49-F238E27FC236}">
                    <a16:creationId xmlns="" xmlns:a16="http://schemas.microsoft.com/office/drawing/2014/main" id="{72BE0D98-9CCC-4B97-8735-617CBEC0403C}"/>
                  </a:ext>
                </a:extLst>
              </p:cNvPr>
              <p:cNvSpPr/>
              <p:nvPr/>
            </p:nvSpPr>
            <p:spPr>
              <a:xfrm>
                <a:off x="6483200" y="3845479"/>
                <a:ext cx="29766" cy="29766"/>
              </a:xfrm>
              <a:custGeom>
                <a:avLst/>
                <a:gdLst>
                  <a:gd name="connsiteX0" fmla="*/ 0 w 29765"/>
                  <a:gd name="connsiteY0" fmla="*/ 480 h 29765"/>
                  <a:gd name="connsiteX1" fmla="*/ 29765 w 29765"/>
                  <a:gd name="connsiteY1" fmla="*/ 0 h 29765"/>
                  <a:gd name="connsiteX2" fmla="*/ 30245 w 29765"/>
                  <a:gd name="connsiteY2" fmla="*/ 29766 h 29765"/>
                  <a:gd name="connsiteX3" fmla="*/ 480 w 29765"/>
                  <a:gd name="connsiteY3" fmla="*/ 30245 h 29765"/>
                </a:gdLst>
                <a:ahLst/>
                <a:cxnLst>
                  <a:cxn ang="0">
                    <a:pos x="connsiteX0" y="connsiteY0"/>
                  </a:cxn>
                  <a:cxn ang="0">
                    <a:pos x="connsiteX1" y="connsiteY1"/>
                  </a:cxn>
                  <a:cxn ang="0">
                    <a:pos x="connsiteX2" y="connsiteY2"/>
                  </a:cxn>
                  <a:cxn ang="0">
                    <a:pos x="connsiteX3" y="connsiteY3"/>
                  </a:cxn>
                </a:cxnLst>
                <a:rect l="l" t="t" r="r" b="b"/>
                <a:pathLst>
                  <a:path w="29765" h="29765">
                    <a:moveTo>
                      <a:pt x="0" y="480"/>
                    </a:moveTo>
                    <a:lnTo>
                      <a:pt x="29765" y="0"/>
                    </a:lnTo>
                    <a:lnTo>
                      <a:pt x="30245" y="29766"/>
                    </a:lnTo>
                    <a:lnTo>
                      <a:pt x="480" y="30245"/>
                    </a:lnTo>
                    <a:close/>
                  </a:path>
                </a:pathLst>
              </a:custGeom>
              <a:grpFill/>
              <a:ln w="14883" cap="flat">
                <a:noFill/>
                <a:prstDash val="solid"/>
                <a:miter/>
              </a:ln>
            </p:spPr>
            <p:txBody>
              <a:bodyPr rtlCol="0" anchor="ctr"/>
              <a:lstStyle/>
              <a:p>
                <a:endParaRPr lang="uk-UA"/>
              </a:p>
            </p:txBody>
          </p:sp>
          <p:sp>
            <p:nvSpPr>
              <p:cNvPr id="28" name="Freeform: Shape 27">
                <a:extLst>
                  <a:ext uri="{FF2B5EF4-FFF2-40B4-BE49-F238E27FC236}">
                    <a16:creationId xmlns="" xmlns:a16="http://schemas.microsoft.com/office/drawing/2014/main" id="{5BDB2068-A79C-4576-98B8-C5828B688A66}"/>
                  </a:ext>
                </a:extLst>
              </p:cNvPr>
              <p:cNvSpPr/>
              <p:nvPr/>
            </p:nvSpPr>
            <p:spPr>
              <a:xfrm>
                <a:off x="6512486" y="3815234"/>
                <a:ext cx="29766" cy="29766"/>
              </a:xfrm>
              <a:custGeom>
                <a:avLst/>
                <a:gdLst>
                  <a:gd name="connsiteX0" fmla="*/ 0 w 29765"/>
                  <a:gd name="connsiteY0" fmla="*/ 465 h 29765"/>
                  <a:gd name="connsiteX1" fmla="*/ 29766 w 29765"/>
                  <a:gd name="connsiteY1" fmla="*/ 0 h 29765"/>
                  <a:gd name="connsiteX2" fmla="*/ 30231 w 29765"/>
                  <a:gd name="connsiteY2" fmla="*/ 29766 h 29765"/>
                  <a:gd name="connsiteX3" fmla="*/ 465 w 29765"/>
                  <a:gd name="connsiteY3" fmla="*/ 30231 h 29765"/>
                </a:gdLst>
                <a:ahLst/>
                <a:cxnLst>
                  <a:cxn ang="0">
                    <a:pos x="connsiteX0" y="connsiteY0"/>
                  </a:cxn>
                  <a:cxn ang="0">
                    <a:pos x="connsiteX1" y="connsiteY1"/>
                  </a:cxn>
                  <a:cxn ang="0">
                    <a:pos x="connsiteX2" y="connsiteY2"/>
                  </a:cxn>
                  <a:cxn ang="0">
                    <a:pos x="connsiteX3" y="connsiteY3"/>
                  </a:cxn>
                </a:cxnLst>
                <a:rect l="l" t="t" r="r" b="b"/>
                <a:pathLst>
                  <a:path w="29765" h="29765">
                    <a:moveTo>
                      <a:pt x="0" y="465"/>
                    </a:moveTo>
                    <a:lnTo>
                      <a:pt x="29766" y="0"/>
                    </a:lnTo>
                    <a:lnTo>
                      <a:pt x="30231" y="29766"/>
                    </a:lnTo>
                    <a:lnTo>
                      <a:pt x="465" y="30231"/>
                    </a:lnTo>
                    <a:close/>
                  </a:path>
                </a:pathLst>
              </a:custGeom>
              <a:grpFill/>
              <a:ln w="14883" cap="flat">
                <a:noFill/>
                <a:prstDash val="solid"/>
                <a:miter/>
              </a:ln>
            </p:spPr>
            <p:txBody>
              <a:bodyPr rtlCol="0" anchor="ctr"/>
              <a:lstStyle/>
              <a:p>
                <a:endParaRPr lang="uk-UA"/>
              </a:p>
            </p:txBody>
          </p:sp>
          <p:sp>
            <p:nvSpPr>
              <p:cNvPr id="29" name="Freeform: Shape 28">
                <a:extLst>
                  <a:ext uri="{FF2B5EF4-FFF2-40B4-BE49-F238E27FC236}">
                    <a16:creationId xmlns="" xmlns:a16="http://schemas.microsoft.com/office/drawing/2014/main" id="{7D9186E0-B068-431C-80EB-C43F3A1A5D94}"/>
                  </a:ext>
                </a:extLst>
              </p:cNvPr>
              <p:cNvSpPr/>
              <p:nvPr/>
            </p:nvSpPr>
            <p:spPr>
              <a:xfrm>
                <a:off x="6452955" y="3816208"/>
                <a:ext cx="29766" cy="29766"/>
              </a:xfrm>
              <a:custGeom>
                <a:avLst/>
                <a:gdLst>
                  <a:gd name="connsiteX0" fmla="*/ 0 w 29765"/>
                  <a:gd name="connsiteY0" fmla="*/ 465 h 29765"/>
                  <a:gd name="connsiteX1" fmla="*/ 29766 w 29765"/>
                  <a:gd name="connsiteY1" fmla="*/ 0 h 29765"/>
                  <a:gd name="connsiteX2" fmla="*/ 30231 w 29765"/>
                  <a:gd name="connsiteY2" fmla="*/ 29766 h 29765"/>
                  <a:gd name="connsiteX3" fmla="*/ 465 w 29765"/>
                  <a:gd name="connsiteY3" fmla="*/ 30231 h 29765"/>
                </a:gdLst>
                <a:ahLst/>
                <a:cxnLst>
                  <a:cxn ang="0">
                    <a:pos x="connsiteX0" y="connsiteY0"/>
                  </a:cxn>
                  <a:cxn ang="0">
                    <a:pos x="connsiteX1" y="connsiteY1"/>
                  </a:cxn>
                  <a:cxn ang="0">
                    <a:pos x="connsiteX2" y="connsiteY2"/>
                  </a:cxn>
                  <a:cxn ang="0">
                    <a:pos x="connsiteX3" y="connsiteY3"/>
                  </a:cxn>
                </a:cxnLst>
                <a:rect l="l" t="t" r="r" b="b"/>
                <a:pathLst>
                  <a:path w="29765" h="29765">
                    <a:moveTo>
                      <a:pt x="0" y="465"/>
                    </a:moveTo>
                    <a:lnTo>
                      <a:pt x="29766" y="0"/>
                    </a:lnTo>
                    <a:lnTo>
                      <a:pt x="30231" y="29766"/>
                    </a:lnTo>
                    <a:lnTo>
                      <a:pt x="465" y="30231"/>
                    </a:lnTo>
                    <a:close/>
                  </a:path>
                </a:pathLst>
              </a:custGeom>
              <a:grpFill/>
              <a:ln w="14883" cap="flat">
                <a:noFill/>
                <a:prstDash val="solid"/>
                <a:miter/>
              </a:ln>
            </p:spPr>
            <p:txBody>
              <a:bodyPr rtlCol="0" anchor="ctr"/>
              <a:lstStyle/>
              <a:p>
                <a:endParaRPr lang="uk-UA"/>
              </a:p>
            </p:txBody>
          </p:sp>
          <p:sp>
            <p:nvSpPr>
              <p:cNvPr id="30" name="Freeform: Shape 29">
                <a:extLst>
                  <a:ext uri="{FF2B5EF4-FFF2-40B4-BE49-F238E27FC236}">
                    <a16:creationId xmlns="" xmlns:a16="http://schemas.microsoft.com/office/drawing/2014/main" id="{83AFE353-3230-4823-91E2-1AA9A23939FF}"/>
                  </a:ext>
                </a:extLst>
              </p:cNvPr>
              <p:cNvSpPr/>
              <p:nvPr/>
            </p:nvSpPr>
            <p:spPr>
              <a:xfrm>
                <a:off x="5663873" y="3547537"/>
                <a:ext cx="267891" cy="312539"/>
              </a:xfrm>
              <a:custGeom>
                <a:avLst/>
                <a:gdLst>
                  <a:gd name="connsiteX0" fmla="*/ 179119 w 267890"/>
                  <a:gd name="connsiteY0" fmla="*/ 253534 h 312539"/>
                  <a:gd name="connsiteX1" fmla="*/ 104401 w 267890"/>
                  <a:gd name="connsiteY1" fmla="*/ 179425 h 312539"/>
                  <a:gd name="connsiteX2" fmla="*/ 178509 w 267890"/>
                  <a:gd name="connsiteY2" fmla="*/ 104707 h 312539"/>
                  <a:gd name="connsiteX3" fmla="*/ 238345 w 267890"/>
                  <a:gd name="connsiteY3" fmla="*/ 134471 h 312539"/>
                  <a:gd name="connsiteX4" fmla="*/ 268416 w 267890"/>
                  <a:gd name="connsiteY4" fmla="*/ 134471 h 312539"/>
                  <a:gd name="connsiteX5" fmla="*/ 268416 w 267890"/>
                  <a:gd name="connsiteY5" fmla="*/ 60057 h 312539"/>
                  <a:gd name="connsiteX6" fmla="*/ 206151 w 267890"/>
                  <a:gd name="connsiteY6" fmla="*/ 60057 h 312539"/>
                  <a:gd name="connsiteX7" fmla="*/ 179630 w 267890"/>
                  <a:gd name="connsiteY7" fmla="*/ 2749 h 312539"/>
                  <a:gd name="connsiteX8" fmla="*/ 122322 w 267890"/>
                  <a:gd name="connsiteY8" fmla="*/ 29270 h 312539"/>
                  <a:gd name="connsiteX9" fmla="*/ 122322 w 267890"/>
                  <a:gd name="connsiteY9" fmla="*/ 60057 h 312539"/>
                  <a:gd name="connsiteX10" fmla="*/ 60057 w 267890"/>
                  <a:gd name="connsiteY10" fmla="*/ 60057 h 312539"/>
                  <a:gd name="connsiteX11" fmla="*/ 60057 w 267890"/>
                  <a:gd name="connsiteY11" fmla="*/ 137205 h 312539"/>
                  <a:gd name="connsiteX12" fmla="*/ 2749 w 267890"/>
                  <a:gd name="connsiteY12" fmla="*/ 163726 h 312539"/>
                  <a:gd name="connsiteX13" fmla="*/ 29270 w 267890"/>
                  <a:gd name="connsiteY13" fmla="*/ 221034 h 312539"/>
                  <a:gd name="connsiteX14" fmla="*/ 60057 w 267890"/>
                  <a:gd name="connsiteY14" fmla="*/ 221034 h 312539"/>
                  <a:gd name="connsiteX15" fmla="*/ 60057 w 267890"/>
                  <a:gd name="connsiteY15" fmla="*/ 313065 h 312539"/>
                  <a:gd name="connsiteX16" fmla="*/ 268416 w 267890"/>
                  <a:gd name="connsiteY16" fmla="*/ 313065 h 312539"/>
                  <a:gd name="connsiteX17" fmla="*/ 268416 w 267890"/>
                  <a:gd name="connsiteY17" fmla="*/ 223768 h 312539"/>
                  <a:gd name="connsiteX18" fmla="*/ 238345 w 267890"/>
                  <a:gd name="connsiteY18" fmla="*/ 223768 h 312539"/>
                  <a:gd name="connsiteX19" fmla="*/ 179119 w 267890"/>
                  <a:gd name="connsiteY19" fmla="*/ 253534 h 31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90" h="312539">
                    <a:moveTo>
                      <a:pt x="179119" y="253534"/>
                    </a:moveTo>
                    <a:cubicBezTo>
                      <a:pt x="138022" y="253702"/>
                      <a:pt x="104569" y="220522"/>
                      <a:pt x="104401" y="179425"/>
                    </a:cubicBezTo>
                    <a:cubicBezTo>
                      <a:pt x="104233" y="138327"/>
                      <a:pt x="137412" y="104875"/>
                      <a:pt x="178509" y="104707"/>
                    </a:cubicBezTo>
                    <a:cubicBezTo>
                      <a:pt x="202039" y="104610"/>
                      <a:pt x="224228" y="115647"/>
                      <a:pt x="238345" y="134471"/>
                    </a:cubicBezTo>
                    <a:lnTo>
                      <a:pt x="268416" y="134471"/>
                    </a:lnTo>
                    <a:lnTo>
                      <a:pt x="268416" y="60057"/>
                    </a:lnTo>
                    <a:lnTo>
                      <a:pt x="206151" y="60057"/>
                    </a:lnTo>
                    <a:cubicBezTo>
                      <a:pt x="214652" y="36908"/>
                      <a:pt x="202779" y="11250"/>
                      <a:pt x="179630" y="2749"/>
                    </a:cubicBezTo>
                    <a:cubicBezTo>
                      <a:pt x="156481" y="-5752"/>
                      <a:pt x="130823" y="6122"/>
                      <a:pt x="122322" y="29270"/>
                    </a:cubicBezTo>
                    <a:cubicBezTo>
                      <a:pt x="118673" y="39208"/>
                      <a:pt x="118673" y="50120"/>
                      <a:pt x="122322" y="60057"/>
                    </a:cubicBezTo>
                    <a:lnTo>
                      <a:pt x="60057" y="60057"/>
                    </a:lnTo>
                    <a:lnTo>
                      <a:pt x="60057" y="137205"/>
                    </a:lnTo>
                    <a:cubicBezTo>
                      <a:pt x="36908" y="128704"/>
                      <a:pt x="11251" y="140577"/>
                      <a:pt x="2749" y="163726"/>
                    </a:cubicBezTo>
                    <a:cubicBezTo>
                      <a:pt x="-5752" y="186875"/>
                      <a:pt x="6122" y="212533"/>
                      <a:pt x="29270" y="221034"/>
                    </a:cubicBezTo>
                    <a:cubicBezTo>
                      <a:pt x="39208" y="224683"/>
                      <a:pt x="50119" y="224683"/>
                      <a:pt x="60057" y="221034"/>
                    </a:cubicBezTo>
                    <a:lnTo>
                      <a:pt x="60057" y="313065"/>
                    </a:lnTo>
                    <a:lnTo>
                      <a:pt x="268416" y="313065"/>
                    </a:lnTo>
                    <a:lnTo>
                      <a:pt x="268416" y="223768"/>
                    </a:lnTo>
                    <a:lnTo>
                      <a:pt x="238345" y="223768"/>
                    </a:lnTo>
                    <a:cubicBezTo>
                      <a:pt x="224348" y="242409"/>
                      <a:pt x="202430" y="253423"/>
                      <a:pt x="179119" y="253534"/>
                    </a:cubicBezTo>
                    <a:close/>
                  </a:path>
                </a:pathLst>
              </a:custGeom>
              <a:grpFill/>
              <a:ln w="14883" cap="flat">
                <a:noFill/>
                <a:prstDash val="solid"/>
                <a:miter/>
              </a:ln>
            </p:spPr>
            <p:txBody>
              <a:bodyPr rtlCol="0" anchor="ctr"/>
              <a:lstStyle/>
              <a:p>
                <a:endParaRPr lang="uk-UA"/>
              </a:p>
            </p:txBody>
          </p:sp>
          <p:sp>
            <p:nvSpPr>
              <p:cNvPr id="31" name="Freeform: Shape 30">
                <a:extLst>
                  <a:ext uri="{FF2B5EF4-FFF2-40B4-BE49-F238E27FC236}">
                    <a16:creationId xmlns="" xmlns:a16="http://schemas.microsoft.com/office/drawing/2014/main" id="{F414649E-EC92-49D0-994E-BCB5E59EC36B}"/>
                  </a:ext>
                </a:extLst>
              </p:cNvPr>
              <p:cNvSpPr/>
              <p:nvPr/>
            </p:nvSpPr>
            <p:spPr>
              <a:xfrm>
                <a:off x="6110883" y="3607594"/>
                <a:ext cx="267891" cy="267891"/>
              </a:xfrm>
              <a:custGeom>
                <a:avLst/>
                <a:gdLst>
                  <a:gd name="connsiteX0" fmla="*/ 0 w 267890"/>
                  <a:gd name="connsiteY0" fmla="*/ 44648 h 267890"/>
                  <a:gd name="connsiteX1" fmla="*/ 0 w 267890"/>
                  <a:gd name="connsiteY1" fmla="*/ 74414 h 267890"/>
                  <a:gd name="connsiteX2" fmla="*/ 14883 w 267890"/>
                  <a:gd name="connsiteY2" fmla="*/ 74414 h 267890"/>
                  <a:gd name="connsiteX3" fmla="*/ 59531 w 267890"/>
                  <a:gd name="connsiteY3" fmla="*/ 119063 h 267890"/>
                  <a:gd name="connsiteX4" fmla="*/ 14883 w 267890"/>
                  <a:gd name="connsiteY4" fmla="*/ 163711 h 267890"/>
                  <a:gd name="connsiteX5" fmla="*/ 0 w 267890"/>
                  <a:gd name="connsiteY5" fmla="*/ 163711 h 267890"/>
                  <a:gd name="connsiteX6" fmla="*/ 0 w 267890"/>
                  <a:gd name="connsiteY6" fmla="*/ 267891 h 267890"/>
                  <a:gd name="connsiteX7" fmla="*/ 267891 w 267890"/>
                  <a:gd name="connsiteY7" fmla="*/ 267891 h 267890"/>
                  <a:gd name="connsiteX8" fmla="*/ 267891 w 267890"/>
                  <a:gd name="connsiteY8" fmla="*/ 0 h 267890"/>
                  <a:gd name="connsiteX9" fmla="*/ 0 w 267890"/>
                  <a:gd name="connsiteY9" fmla="*/ 0 h 267890"/>
                  <a:gd name="connsiteX10" fmla="*/ 133945 w 267890"/>
                  <a:gd name="connsiteY10" fmla="*/ 59531 h 267890"/>
                  <a:gd name="connsiteX11" fmla="*/ 178594 w 267890"/>
                  <a:gd name="connsiteY11" fmla="*/ 102053 h 267890"/>
                  <a:gd name="connsiteX12" fmla="*/ 163711 w 267890"/>
                  <a:gd name="connsiteY12" fmla="*/ 133541 h 267890"/>
                  <a:gd name="connsiteX13" fmla="*/ 163711 w 267890"/>
                  <a:gd name="connsiteY13" fmla="*/ 208359 h 267890"/>
                  <a:gd name="connsiteX14" fmla="*/ 104180 w 267890"/>
                  <a:gd name="connsiteY14" fmla="*/ 208359 h 267890"/>
                  <a:gd name="connsiteX15" fmla="*/ 104180 w 267890"/>
                  <a:gd name="connsiteY15" fmla="*/ 133541 h 267890"/>
                  <a:gd name="connsiteX16" fmla="*/ 89297 w 267890"/>
                  <a:gd name="connsiteY16" fmla="*/ 102053 h 267890"/>
                  <a:gd name="connsiteX17" fmla="*/ 133945 w 267890"/>
                  <a:gd name="connsiteY17" fmla="*/ 59531 h 26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890" h="267890">
                    <a:moveTo>
                      <a:pt x="0" y="44648"/>
                    </a:moveTo>
                    <a:lnTo>
                      <a:pt x="0" y="74414"/>
                    </a:lnTo>
                    <a:lnTo>
                      <a:pt x="14883" y="74414"/>
                    </a:lnTo>
                    <a:cubicBezTo>
                      <a:pt x="39542" y="74414"/>
                      <a:pt x="59531" y="94403"/>
                      <a:pt x="59531" y="119063"/>
                    </a:cubicBezTo>
                    <a:cubicBezTo>
                      <a:pt x="59531" y="143722"/>
                      <a:pt x="39542" y="163711"/>
                      <a:pt x="14883" y="163711"/>
                    </a:cubicBezTo>
                    <a:lnTo>
                      <a:pt x="0" y="163711"/>
                    </a:lnTo>
                    <a:lnTo>
                      <a:pt x="0" y="267891"/>
                    </a:lnTo>
                    <a:lnTo>
                      <a:pt x="267891" y="267891"/>
                    </a:lnTo>
                    <a:lnTo>
                      <a:pt x="267891" y="0"/>
                    </a:lnTo>
                    <a:lnTo>
                      <a:pt x="0" y="0"/>
                    </a:lnTo>
                    <a:close/>
                    <a:moveTo>
                      <a:pt x="133945" y="59531"/>
                    </a:moveTo>
                    <a:cubicBezTo>
                      <a:pt x="158011" y="58958"/>
                      <a:pt x="177992" y="77987"/>
                      <a:pt x="178594" y="102053"/>
                    </a:cubicBezTo>
                    <a:cubicBezTo>
                      <a:pt x="178502" y="114226"/>
                      <a:pt x="173059" y="125742"/>
                      <a:pt x="163711" y="133541"/>
                    </a:cubicBezTo>
                    <a:lnTo>
                      <a:pt x="163711" y="208359"/>
                    </a:lnTo>
                    <a:lnTo>
                      <a:pt x="104180" y="208359"/>
                    </a:lnTo>
                    <a:lnTo>
                      <a:pt x="104180" y="133541"/>
                    </a:lnTo>
                    <a:cubicBezTo>
                      <a:pt x="94832" y="125742"/>
                      <a:pt x="89389" y="114226"/>
                      <a:pt x="89297" y="102053"/>
                    </a:cubicBezTo>
                    <a:cubicBezTo>
                      <a:pt x="89898" y="77987"/>
                      <a:pt x="109880" y="58958"/>
                      <a:pt x="133945" y="59531"/>
                    </a:cubicBezTo>
                    <a:close/>
                  </a:path>
                </a:pathLst>
              </a:custGeom>
              <a:grpFill/>
              <a:ln w="14883" cap="flat">
                <a:noFill/>
                <a:prstDash val="solid"/>
                <a:miter/>
              </a:ln>
            </p:spPr>
            <p:txBody>
              <a:bodyPr rtlCol="0" anchor="ctr"/>
              <a:lstStyle/>
              <a:p>
                <a:endParaRPr lang="uk-UA"/>
              </a:p>
            </p:txBody>
          </p:sp>
          <p:sp>
            <p:nvSpPr>
              <p:cNvPr id="32" name="Freeform: Shape 31">
                <a:extLst>
                  <a:ext uri="{FF2B5EF4-FFF2-40B4-BE49-F238E27FC236}">
                    <a16:creationId xmlns="" xmlns:a16="http://schemas.microsoft.com/office/drawing/2014/main" id="{54AD9767-4E06-4993-B27E-29C19989D374}"/>
                  </a:ext>
                </a:extLst>
              </p:cNvPr>
              <p:cNvSpPr/>
              <p:nvPr/>
            </p:nvSpPr>
            <p:spPr>
              <a:xfrm>
                <a:off x="5783167" y="3667113"/>
                <a:ext cx="372070" cy="133945"/>
              </a:xfrm>
              <a:custGeom>
                <a:avLst/>
                <a:gdLst>
                  <a:gd name="connsiteX0" fmla="*/ 372364 w 372070"/>
                  <a:gd name="connsiteY0" fmla="*/ 59543 h 133945"/>
                  <a:gd name="connsiteX1" fmla="*/ 342599 w 372070"/>
                  <a:gd name="connsiteY1" fmla="*/ 29777 h 133945"/>
                  <a:gd name="connsiteX2" fmla="*/ 111100 w 372070"/>
                  <a:gd name="connsiteY2" fmla="*/ 29777 h 133945"/>
                  <a:gd name="connsiteX3" fmla="*/ 29778 w 372070"/>
                  <a:gd name="connsiteY3" fmla="*/ 7985 h 133945"/>
                  <a:gd name="connsiteX4" fmla="*/ 7985 w 372070"/>
                  <a:gd name="connsiteY4" fmla="*/ 89307 h 133945"/>
                  <a:gd name="connsiteX5" fmla="*/ 89307 w 372070"/>
                  <a:gd name="connsiteY5" fmla="*/ 111100 h 133945"/>
                  <a:gd name="connsiteX6" fmla="*/ 111100 w 372070"/>
                  <a:gd name="connsiteY6" fmla="*/ 89309 h 133945"/>
                  <a:gd name="connsiteX7" fmla="*/ 253302 w 372070"/>
                  <a:gd name="connsiteY7" fmla="*/ 89309 h 133945"/>
                  <a:gd name="connsiteX8" fmla="*/ 253302 w 372070"/>
                  <a:gd name="connsiteY8" fmla="*/ 133957 h 133945"/>
                  <a:gd name="connsiteX9" fmla="*/ 312833 w 372070"/>
                  <a:gd name="connsiteY9" fmla="*/ 133957 h 133945"/>
                  <a:gd name="connsiteX10" fmla="*/ 312833 w 372070"/>
                  <a:gd name="connsiteY10" fmla="*/ 89309 h 133945"/>
                  <a:gd name="connsiteX11" fmla="*/ 342599 w 372070"/>
                  <a:gd name="connsiteY11" fmla="*/ 89309 h 133945"/>
                  <a:gd name="connsiteX12" fmla="*/ 372364 w 372070"/>
                  <a:gd name="connsiteY12" fmla="*/ 59543 h 133945"/>
                  <a:gd name="connsiteX13" fmla="*/ 59825 w 372070"/>
                  <a:gd name="connsiteY13" fmla="*/ 89309 h 133945"/>
                  <a:gd name="connsiteX14" fmla="*/ 30060 w 372070"/>
                  <a:gd name="connsiteY14" fmla="*/ 59543 h 133945"/>
                  <a:gd name="connsiteX15" fmla="*/ 59825 w 372070"/>
                  <a:gd name="connsiteY15" fmla="*/ 29777 h 133945"/>
                  <a:gd name="connsiteX16" fmla="*/ 89591 w 372070"/>
                  <a:gd name="connsiteY16" fmla="*/ 59543 h 133945"/>
                  <a:gd name="connsiteX17" fmla="*/ 59825 w 372070"/>
                  <a:gd name="connsiteY17" fmla="*/ 89309 h 13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2070" h="133945">
                    <a:moveTo>
                      <a:pt x="372364" y="59543"/>
                    </a:moveTo>
                    <a:cubicBezTo>
                      <a:pt x="372364" y="43103"/>
                      <a:pt x="359038" y="29777"/>
                      <a:pt x="342599" y="29777"/>
                    </a:cubicBezTo>
                    <a:lnTo>
                      <a:pt x="111100" y="29777"/>
                    </a:lnTo>
                    <a:cubicBezTo>
                      <a:pt x="94662" y="1304"/>
                      <a:pt x="58252" y="-8454"/>
                      <a:pt x="29778" y="7985"/>
                    </a:cubicBezTo>
                    <a:cubicBezTo>
                      <a:pt x="1303" y="24423"/>
                      <a:pt x="-8454" y="60832"/>
                      <a:pt x="7985" y="89307"/>
                    </a:cubicBezTo>
                    <a:cubicBezTo>
                      <a:pt x="24424" y="117781"/>
                      <a:pt x="60833" y="127538"/>
                      <a:pt x="89307" y="111100"/>
                    </a:cubicBezTo>
                    <a:cubicBezTo>
                      <a:pt x="98358" y="105875"/>
                      <a:pt x="105874" y="98359"/>
                      <a:pt x="111100" y="89309"/>
                    </a:cubicBezTo>
                    <a:lnTo>
                      <a:pt x="253302" y="89309"/>
                    </a:lnTo>
                    <a:lnTo>
                      <a:pt x="253302" y="133957"/>
                    </a:lnTo>
                    <a:lnTo>
                      <a:pt x="312833" y="133957"/>
                    </a:lnTo>
                    <a:lnTo>
                      <a:pt x="312833" y="89309"/>
                    </a:lnTo>
                    <a:lnTo>
                      <a:pt x="342599" y="89309"/>
                    </a:lnTo>
                    <a:cubicBezTo>
                      <a:pt x="359038" y="89309"/>
                      <a:pt x="372364" y="75983"/>
                      <a:pt x="372364" y="59543"/>
                    </a:cubicBezTo>
                    <a:close/>
                    <a:moveTo>
                      <a:pt x="59825" y="89309"/>
                    </a:moveTo>
                    <a:cubicBezTo>
                      <a:pt x="43386" y="89309"/>
                      <a:pt x="30060" y="75983"/>
                      <a:pt x="30060" y="59543"/>
                    </a:cubicBezTo>
                    <a:cubicBezTo>
                      <a:pt x="30060" y="43103"/>
                      <a:pt x="43386" y="29777"/>
                      <a:pt x="59825" y="29777"/>
                    </a:cubicBezTo>
                    <a:cubicBezTo>
                      <a:pt x="76265" y="29777"/>
                      <a:pt x="89591" y="43103"/>
                      <a:pt x="89591" y="59543"/>
                    </a:cubicBezTo>
                    <a:cubicBezTo>
                      <a:pt x="89591" y="75983"/>
                      <a:pt x="76265" y="89309"/>
                      <a:pt x="59825" y="89309"/>
                    </a:cubicBezTo>
                    <a:close/>
                  </a:path>
                </a:pathLst>
              </a:custGeom>
              <a:grpFill/>
              <a:ln w="14883" cap="flat">
                <a:noFill/>
                <a:prstDash val="solid"/>
                <a:miter/>
              </a:ln>
            </p:spPr>
            <p:txBody>
              <a:bodyPr rtlCol="0" anchor="ctr"/>
              <a:lstStyle/>
              <a:p>
                <a:endParaRPr lang="uk-UA"/>
              </a:p>
            </p:txBody>
          </p:sp>
        </p:grpSp>
      </p:grpSp>
      <p:sp>
        <p:nvSpPr>
          <p:cNvPr id="36" name="Rectangle: Rounded Corners 35">
            <a:extLst>
              <a:ext uri="{FF2B5EF4-FFF2-40B4-BE49-F238E27FC236}">
                <a16:creationId xmlns="" xmlns:a16="http://schemas.microsoft.com/office/drawing/2014/main" id="{C777E4B5-B1CD-4A13-8C73-E12923749BF0}"/>
              </a:ext>
            </a:extLst>
          </p:cNvPr>
          <p:cNvSpPr/>
          <p:nvPr/>
        </p:nvSpPr>
        <p:spPr>
          <a:xfrm>
            <a:off x="3859226" y="2402861"/>
            <a:ext cx="2902857" cy="4843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Aft>
                <a:spcPts val="600"/>
              </a:spcAft>
            </a:pPr>
            <a:r>
              <a:rPr lang="en-US" b="1" dirty="0">
                <a:solidFill>
                  <a:schemeClr val="bg1"/>
                </a:solidFill>
              </a:rPr>
              <a:t>What would you do?</a:t>
            </a:r>
          </a:p>
        </p:txBody>
      </p:sp>
      <p:sp>
        <p:nvSpPr>
          <p:cNvPr id="37" name="Rectangle: Rounded Corners 36">
            <a:extLst>
              <a:ext uri="{FF2B5EF4-FFF2-40B4-BE49-F238E27FC236}">
                <a16:creationId xmlns="" xmlns:a16="http://schemas.microsoft.com/office/drawing/2014/main" id="{0C1CB78C-3C62-4E06-927D-D9D6C9B4B132}"/>
              </a:ext>
            </a:extLst>
          </p:cNvPr>
          <p:cNvSpPr/>
          <p:nvPr/>
        </p:nvSpPr>
        <p:spPr>
          <a:xfrm>
            <a:off x="4209143" y="3178109"/>
            <a:ext cx="5909088" cy="78260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Aft>
                <a:spcPts val="600"/>
              </a:spcAft>
            </a:pPr>
            <a:r>
              <a:rPr lang="en-US" b="1" dirty="0">
                <a:solidFill>
                  <a:schemeClr val="bg1"/>
                </a:solidFill>
              </a:rPr>
              <a:t>Which techniques would you use to generate ideas and facilitate interactions?</a:t>
            </a:r>
          </a:p>
        </p:txBody>
      </p:sp>
      <p:sp>
        <p:nvSpPr>
          <p:cNvPr id="38" name="Rectangle: Rounded Corners 37">
            <a:extLst>
              <a:ext uri="{FF2B5EF4-FFF2-40B4-BE49-F238E27FC236}">
                <a16:creationId xmlns="" xmlns:a16="http://schemas.microsoft.com/office/drawing/2014/main" id="{DDD6F75E-08F8-45A4-9AC4-C51095D02426}"/>
              </a:ext>
            </a:extLst>
          </p:cNvPr>
          <p:cNvSpPr/>
          <p:nvPr/>
        </p:nvSpPr>
        <p:spPr>
          <a:xfrm>
            <a:off x="4023227" y="4120252"/>
            <a:ext cx="5909088" cy="42703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Aft>
                <a:spcPts val="600"/>
              </a:spcAft>
            </a:pPr>
            <a:r>
              <a:rPr lang="en-US" b="1" dirty="0">
                <a:solidFill>
                  <a:schemeClr val="bg1"/>
                </a:solidFill>
              </a:rPr>
              <a:t>Would you need a different table disposition? </a:t>
            </a:r>
          </a:p>
        </p:txBody>
      </p:sp>
      <p:sp>
        <p:nvSpPr>
          <p:cNvPr id="39" name="Rectangle: Rounded Corners 38">
            <a:extLst>
              <a:ext uri="{FF2B5EF4-FFF2-40B4-BE49-F238E27FC236}">
                <a16:creationId xmlns="" xmlns:a16="http://schemas.microsoft.com/office/drawing/2014/main" id="{E519EA86-961F-4003-9175-651CD0A79ABB}"/>
              </a:ext>
            </a:extLst>
          </p:cNvPr>
          <p:cNvSpPr/>
          <p:nvPr/>
        </p:nvSpPr>
        <p:spPr>
          <a:xfrm>
            <a:off x="3454400" y="4752872"/>
            <a:ext cx="5909088" cy="76145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Aft>
                <a:spcPts val="600"/>
              </a:spcAft>
            </a:pPr>
            <a:r>
              <a:rPr lang="en-US" b="1" dirty="0">
                <a:solidFill>
                  <a:schemeClr val="bg1"/>
                </a:solidFill>
              </a:rPr>
              <a:t>If you realize the room set up is not appropriate, what would you do?</a:t>
            </a:r>
          </a:p>
        </p:txBody>
      </p:sp>
    </p:spTree>
    <p:extLst>
      <p:ext uri="{BB962C8B-B14F-4D97-AF65-F5344CB8AC3E}">
        <p14:creationId xmlns:p14="http://schemas.microsoft.com/office/powerpoint/2010/main" val="105270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F208930A-E011-431B-A7F4-CDFB57F88FC5}"/>
              </a:ext>
            </a:extLst>
          </p:cNvPr>
          <p:cNvSpPr/>
          <p:nvPr/>
        </p:nvSpPr>
        <p:spPr>
          <a:xfrm>
            <a:off x="0" y="1974034"/>
            <a:ext cx="4506927" cy="3152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Content Placeholder 2"/>
          <p:cNvSpPr>
            <a:spLocks noGrp="1"/>
          </p:cNvSpPr>
          <p:nvPr>
            <p:ph sz="half" idx="1"/>
          </p:nvPr>
        </p:nvSpPr>
        <p:spPr>
          <a:xfrm>
            <a:off x="546220" y="2299197"/>
            <a:ext cx="3414486" cy="2499632"/>
          </a:xfrm>
        </p:spPr>
        <p:txBody>
          <a:bodyPr>
            <a:normAutofit/>
          </a:bodyPr>
          <a:lstStyle/>
          <a:p>
            <a:pPr marL="0" indent="0" algn="ctr">
              <a:buNone/>
            </a:pPr>
            <a:r>
              <a:rPr lang="en-US" sz="2400" b="1" dirty="0">
                <a:solidFill>
                  <a:schemeClr val="accent1"/>
                </a:solidFill>
              </a:rPr>
              <a:t>To which part of exercise 3 would you apply the following presentation style to convey scenario and information on exercise 3?</a:t>
            </a:r>
          </a:p>
        </p:txBody>
      </p:sp>
      <p:sp>
        <p:nvSpPr>
          <p:cNvPr id="5" name="Slide Number Placeholder 4"/>
          <p:cNvSpPr>
            <a:spLocks noGrp="1"/>
          </p:cNvSpPr>
          <p:nvPr>
            <p:ph type="sldNum" sz="quarter" idx="12"/>
          </p:nvPr>
        </p:nvSpPr>
        <p:spPr/>
        <p:txBody>
          <a:bodyPr/>
          <a:lstStyle/>
          <a:p>
            <a:fld id="{03E55565-F195-45AE-A8B0-E2C07D5DAE07}" type="slidenum">
              <a:rPr lang="uk-UA" smtClean="0"/>
              <a:t>7</a:t>
            </a:fld>
            <a:endParaRPr lang="uk-UA"/>
          </a:p>
        </p:txBody>
      </p:sp>
      <p:sp>
        <p:nvSpPr>
          <p:cNvPr id="6" name="CasellaDiTesto 8">
            <a:extLst>
              <a:ext uri="{FF2B5EF4-FFF2-40B4-BE49-F238E27FC236}">
                <a16:creationId xmlns="" xmlns:a16="http://schemas.microsoft.com/office/drawing/2014/main" id="{24380CE6-64F0-4C2C-A596-707E952E5305}"/>
              </a:ext>
            </a:extLst>
          </p:cNvPr>
          <p:cNvSpPr txBox="1"/>
          <p:nvPr/>
        </p:nvSpPr>
        <p:spPr>
          <a:xfrm>
            <a:off x="1635642" y="24883"/>
            <a:ext cx="944033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1250A9"/>
                </a:solidFill>
              </a:rPr>
              <a:t>Methods to facilitate interaction within a group</a:t>
            </a:r>
          </a:p>
        </p:txBody>
      </p:sp>
      <p:sp>
        <p:nvSpPr>
          <p:cNvPr id="10" name="Graphic 8">
            <a:extLst>
              <a:ext uri="{FF2B5EF4-FFF2-40B4-BE49-F238E27FC236}">
                <a16:creationId xmlns="" xmlns:a16="http://schemas.microsoft.com/office/drawing/2014/main" id="{CE10E71A-3E2B-4CCB-A468-34E2C63A863E}"/>
              </a:ext>
            </a:extLst>
          </p:cNvPr>
          <p:cNvSpPr/>
          <p:nvPr/>
        </p:nvSpPr>
        <p:spPr>
          <a:xfrm>
            <a:off x="834813" y="296186"/>
            <a:ext cx="643847" cy="678839"/>
          </a:xfrm>
          <a:custGeom>
            <a:avLst/>
            <a:gdLst>
              <a:gd name="connsiteX0" fmla="*/ 195916 w 643847"/>
              <a:gd name="connsiteY0" fmla="*/ 69983 h 678838"/>
              <a:gd name="connsiteX1" fmla="*/ 125932 w 643847"/>
              <a:gd name="connsiteY1" fmla="*/ 139967 h 678838"/>
              <a:gd name="connsiteX2" fmla="*/ 55949 w 643847"/>
              <a:gd name="connsiteY2" fmla="*/ 69983 h 678838"/>
              <a:gd name="connsiteX3" fmla="*/ 125932 w 643847"/>
              <a:gd name="connsiteY3" fmla="*/ 0 h 678838"/>
              <a:gd name="connsiteX4" fmla="*/ 195916 w 643847"/>
              <a:gd name="connsiteY4" fmla="*/ 69983 h 678838"/>
              <a:gd name="connsiteX5" fmla="*/ 17598 w 643847"/>
              <a:gd name="connsiteY5" fmla="*/ 354256 h 678838"/>
              <a:gd name="connsiteX6" fmla="*/ 50350 w 643847"/>
              <a:gd name="connsiteY6" fmla="*/ 395896 h 678838"/>
              <a:gd name="connsiteX7" fmla="*/ 79393 w 643847"/>
              <a:gd name="connsiteY7" fmla="*/ 662393 h 678838"/>
              <a:gd name="connsiteX8" fmla="*/ 102278 w 643847"/>
              <a:gd name="connsiteY8" fmla="*/ 682828 h 678838"/>
              <a:gd name="connsiteX9" fmla="*/ 148327 w 643847"/>
              <a:gd name="connsiteY9" fmla="*/ 682828 h 678838"/>
              <a:gd name="connsiteX10" fmla="*/ 171211 w 643847"/>
              <a:gd name="connsiteY10" fmla="*/ 662393 h 678838"/>
              <a:gd name="connsiteX11" fmla="*/ 184788 w 643847"/>
              <a:gd name="connsiteY11" fmla="*/ 537752 h 678838"/>
              <a:gd name="connsiteX12" fmla="*/ 217331 w 643847"/>
              <a:gd name="connsiteY12" fmla="*/ 233115 h 678838"/>
              <a:gd name="connsiteX13" fmla="*/ 220270 w 643847"/>
              <a:gd name="connsiteY13" fmla="*/ 230315 h 678838"/>
              <a:gd name="connsiteX14" fmla="*/ 385221 w 643847"/>
              <a:gd name="connsiteY14" fmla="*/ 219678 h 678838"/>
              <a:gd name="connsiteX15" fmla="*/ 409155 w 643847"/>
              <a:gd name="connsiteY15" fmla="*/ 198053 h 678838"/>
              <a:gd name="connsiteX16" fmla="*/ 387807 w 643847"/>
              <a:gd name="connsiteY16" fmla="*/ 171151 h 678838"/>
              <a:gd name="connsiteX17" fmla="*/ 386550 w 643847"/>
              <a:gd name="connsiteY17" fmla="*/ 171039 h 678838"/>
              <a:gd name="connsiteX18" fmla="*/ 200325 w 643847"/>
              <a:gd name="connsiteY18" fmla="*/ 159352 h 678838"/>
              <a:gd name="connsiteX19" fmla="*/ 169462 w 643847"/>
              <a:gd name="connsiteY19" fmla="*/ 158792 h 678838"/>
              <a:gd name="connsiteX20" fmla="*/ 167222 w 643847"/>
              <a:gd name="connsiteY20" fmla="*/ 159842 h 678838"/>
              <a:gd name="connsiteX21" fmla="*/ 130901 w 643847"/>
              <a:gd name="connsiteY21" fmla="*/ 204981 h 678838"/>
              <a:gd name="connsiteX22" fmla="*/ 121115 w 643847"/>
              <a:gd name="connsiteY22" fmla="*/ 206463 h 678838"/>
              <a:gd name="connsiteX23" fmla="*/ 119634 w 643847"/>
              <a:gd name="connsiteY23" fmla="*/ 204981 h 678838"/>
              <a:gd name="connsiteX24" fmla="*/ 83312 w 643847"/>
              <a:gd name="connsiteY24" fmla="*/ 159352 h 678838"/>
              <a:gd name="connsiteX25" fmla="*/ 81073 w 643847"/>
              <a:gd name="connsiteY25" fmla="*/ 158232 h 678838"/>
              <a:gd name="connsiteX26" fmla="*/ 59308 w 643847"/>
              <a:gd name="connsiteY26" fmla="*/ 158232 h 678838"/>
              <a:gd name="connsiteX27" fmla="*/ 0 w 643847"/>
              <a:gd name="connsiteY27" fmla="*/ 217476 h 678838"/>
              <a:gd name="connsiteX28" fmla="*/ 382 w 643847"/>
              <a:gd name="connsiteY28" fmla="*/ 224227 h 678838"/>
              <a:gd name="connsiteX29" fmla="*/ 649548 w 643847"/>
              <a:gd name="connsiteY29" fmla="*/ 672750 h 678838"/>
              <a:gd name="connsiteX30" fmla="*/ 649548 w 643847"/>
              <a:gd name="connsiteY30" fmla="*/ 649236 h 678838"/>
              <a:gd name="connsiteX31" fmla="*/ 605528 w 643847"/>
              <a:gd name="connsiteY31" fmla="*/ 583312 h 678838"/>
              <a:gd name="connsiteX32" fmla="*/ 618857 w 643847"/>
              <a:gd name="connsiteY32" fmla="*/ 515326 h 678838"/>
              <a:gd name="connsiteX33" fmla="*/ 550871 w 643847"/>
              <a:gd name="connsiteY33" fmla="*/ 501997 h 678838"/>
              <a:gd name="connsiteX34" fmla="*/ 537542 w 643847"/>
              <a:gd name="connsiteY34" fmla="*/ 569983 h 678838"/>
              <a:gd name="connsiteX35" fmla="*/ 550871 w 643847"/>
              <a:gd name="connsiteY35" fmla="*/ 583312 h 678838"/>
              <a:gd name="connsiteX36" fmla="*/ 524838 w 643847"/>
              <a:gd name="connsiteY36" fmla="*/ 601997 h 678838"/>
              <a:gd name="connsiteX37" fmla="*/ 472350 w 643847"/>
              <a:gd name="connsiteY37" fmla="*/ 548670 h 678838"/>
              <a:gd name="connsiteX38" fmla="*/ 489747 w 643847"/>
              <a:gd name="connsiteY38" fmla="*/ 457580 h 678838"/>
              <a:gd name="connsiteX39" fmla="*/ 398658 w 643847"/>
              <a:gd name="connsiteY39" fmla="*/ 440183 h 678838"/>
              <a:gd name="connsiteX40" fmla="*/ 381260 w 643847"/>
              <a:gd name="connsiteY40" fmla="*/ 531273 h 678838"/>
              <a:gd name="connsiteX41" fmla="*/ 398658 w 643847"/>
              <a:gd name="connsiteY41" fmla="*/ 548670 h 678838"/>
              <a:gd name="connsiteX42" fmla="*/ 346170 w 643847"/>
              <a:gd name="connsiteY42" fmla="*/ 601997 h 678838"/>
              <a:gd name="connsiteX43" fmla="*/ 320136 w 643847"/>
              <a:gd name="connsiteY43" fmla="*/ 583312 h 678838"/>
              <a:gd name="connsiteX44" fmla="*/ 333465 w 643847"/>
              <a:gd name="connsiteY44" fmla="*/ 515326 h 678838"/>
              <a:gd name="connsiteX45" fmla="*/ 265479 w 643847"/>
              <a:gd name="connsiteY45" fmla="*/ 501997 h 678838"/>
              <a:gd name="connsiteX46" fmla="*/ 252150 w 643847"/>
              <a:gd name="connsiteY46" fmla="*/ 569983 h 678838"/>
              <a:gd name="connsiteX47" fmla="*/ 265479 w 643847"/>
              <a:gd name="connsiteY47" fmla="*/ 583312 h 678838"/>
              <a:gd name="connsiteX48" fmla="*/ 221390 w 643847"/>
              <a:gd name="connsiteY48" fmla="*/ 649236 h 678838"/>
              <a:gd name="connsiteX49" fmla="*/ 221390 w 643847"/>
              <a:gd name="connsiteY49" fmla="*/ 672820 h 678838"/>
              <a:gd name="connsiteX50" fmla="*/ 231397 w 643847"/>
              <a:gd name="connsiteY50" fmla="*/ 682828 h 678838"/>
              <a:gd name="connsiteX51" fmla="*/ 639680 w 643847"/>
              <a:gd name="connsiteY51" fmla="*/ 682828 h 678838"/>
              <a:gd name="connsiteX52" fmla="*/ 649548 w 643847"/>
              <a:gd name="connsiteY52" fmla="*/ 672750 h 678838"/>
              <a:gd name="connsiteX53" fmla="*/ 423572 w 643847"/>
              <a:gd name="connsiteY53" fmla="*/ 391627 h 678838"/>
              <a:gd name="connsiteX54" fmla="*/ 447296 w 643847"/>
              <a:gd name="connsiteY54" fmla="*/ 391627 h 678838"/>
              <a:gd name="connsiteX55" fmla="*/ 458983 w 643847"/>
              <a:gd name="connsiteY55" fmla="*/ 379940 h 678838"/>
              <a:gd name="connsiteX56" fmla="*/ 458983 w 643847"/>
              <a:gd name="connsiteY56" fmla="*/ 315065 h 678838"/>
              <a:gd name="connsiteX57" fmla="*/ 467241 w 643847"/>
              <a:gd name="connsiteY57" fmla="*/ 315065 h 678838"/>
              <a:gd name="connsiteX58" fmla="*/ 476764 w 643847"/>
              <a:gd name="connsiteY58" fmla="*/ 305413 h 678838"/>
              <a:gd name="connsiteX59" fmla="*/ 475009 w 643847"/>
              <a:gd name="connsiteY59" fmla="*/ 299949 h 678838"/>
              <a:gd name="connsiteX60" fmla="*/ 443237 w 643847"/>
              <a:gd name="connsiteY60" fmla="*/ 255579 h 678838"/>
              <a:gd name="connsiteX61" fmla="*/ 429849 w 643847"/>
              <a:gd name="connsiteY61" fmla="*/ 253431 h 678838"/>
              <a:gd name="connsiteX62" fmla="*/ 427701 w 643847"/>
              <a:gd name="connsiteY62" fmla="*/ 255579 h 678838"/>
              <a:gd name="connsiteX63" fmla="*/ 395928 w 643847"/>
              <a:gd name="connsiteY63" fmla="*/ 299949 h 678838"/>
              <a:gd name="connsiteX64" fmla="*/ 398232 w 643847"/>
              <a:gd name="connsiteY64" fmla="*/ 313311 h 678838"/>
              <a:gd name="connsiteX65" fmla="*/ 403696 w 643847"/>
              <a:gd name="connsiteY65" fmla="*/ 315065 h 678838"/>
              <a:gd name="connsiteX66" fmla="*/ 411954 w 643847"/>
              <a:gd name="connsiteY66" fmla="*/ 315065 h 678838"/>
              <a:gd name="connsiteX67" fmla="*/ 411954 w 643847"/>
              <a:gd name="connsiteY67" fmla="*/ 380010 h 678838"/>
              <a:gd name="connsiteX68" fmla="*/ 423572 w 643847"/>
              <a:gd name="connsiteY68" fmla="*/ 391627 h 678838"/>
              <a:gd name="connsiteX69" fmla="*/ 513710 w 643847"/>
              <a:gd name="connsiteY69" fmla="*/ 414582 h 678838"/>
              <a:gd name="connsiteX70" fmla="*/ 530506 w 643847"/>
              <a:gd name="connsiteY70" fmla="*/ 431378 h 678838"/>
              <a:gd name="connsiteX71" fmla="*/ 547022 w 643847"/>
              <a:gd name="connsiteY71" fmla="*/ 431378 h 678838"/>
              <a:gd name="connsiteX72" fmla="*/ 592931 w 643847"/>
              <a:gd name="connsiteY72" fmla="*/ 385469 h 678838"/>
              <a:gd name="connsiteX73" fmla="*/ 598740 w 643847"/>
              <a:gd name="connsiteY73" fmla="*/ 391277 h 678838"/>
              <a:gd name="connsiteX74" fmla="*/ 612299 w 643847"/>
              <a:gd name="connsiteY74" fmla="*/ 391283 h 678838"/>
              <a:gd name="connsiteX75" fmla="*/ 614976 w 643847"/>
              <a:gd name="connsiteY75" fmla="*/ 386098 h 678838"/>
              <a:gd name="connsiteX76" fmla="*/ 623864 w 643847"/>
              <a:gd name="connsiteY76" fmla="*/ 332281 h 678838"/>
              <a:gd name="connsiteX77" fmla="*/ 615919 w 643847"/>
              <a:gd name="connsiteY77" fmla="*/ 321294 h 678838"/>
              <a:gd name="connsiteX78" fmla="*/ 612877 w 643847"/>
              <a:gd name="connsiteY78" fmla="*/ 321294 h 678838"/>
              <a:gd name="connsiteX79" fmla="*/ 559199 w 643847"/>
              <a:gd name="connsiteY79" fmla="*/ 330182 h 678838"/>
              <a:gd name="connsiteX80" fmla="*/ 551413 w 643847"/>
              <a:gd name="connsiteY80" fmla="*/ 341282 h 678838"/>
              <a:gd name="connsiteX81" fmla="*/ 554021 w 643847"/>
              <a:gd name="connsiteY81" fmla="*/ 346348 h 678838"/>
              <a:gd name="connsiteX82" fmla="*/ 559829 w 643847"/>
              <a:gd name="connsiteY82" fmla="*/ 352156 h 678838"/>
              <a:gd name="connsiteX83" fmla="*/ 513710 w 643847"/>
              <a:gd name="connsiteY83" fmla="*/ 398066 h 678838"/>
              <a:gd name="connsiteX84" fmla="*/ 513710 w 643847"/>
              <a:gd name="connsiteY84" fmla="*/ 414582 h 678838"/>
              <a:gd name="connsiteX85" fmla="*/ 319226 w 643847"/>
              <a:gd name="connsiteY85" fmla="*/ 336690 h 678838"/>
              <a:gd name="connsiteX86" fmla="*/ 311668 w 643847"/>
              <a:gd name="connsiteY86" fmla="*/ 330182 h 678838"/>
              <a:gd name="connsiteX87" fmla="*/ 257851 w 643847"/>
              <a:gd name="connsiteY87" fmla="*/ 321294 h 678838"/>
              <a:gd name="connsiteX88" fmla="*/ 246864 w 643847"/>
              <a:gd name="connsiteY88" fmla="*/ 329239 h 678838"/>
              <a:gd name="connsiteX89" fmla="*/ 246864 w 643847"/>
              <a:gd name="connsiteY89" fmla="*/ 332281 h 678838"/>
              <a:gd name="connsiteX90" fmla="*/ 255751 w 643847"/>
              <a:gd name="connsiteY90" fmla="*/ 386098 h 678838"/>
              <a:gd name="connsiteX91" fmla="*/ 266803 w 643847"/>
              <a:gd name="connsiteY91" fmla="*/ 393954 h 678838"/>
              <a:gd name="connsiteX92" fmla="*/ 271988 w 643847"/>
              <a:gd name="connsiteY92" fmla="*/ 391277 h 678838"/>
              <a:gd name="connsiteX93" fmla="*/ 277796 w 643847"/>
              <a:gd name="connsiteY93" fmla="*/ 385469 h 678838"/>
              <a:gd name="connsiteX94" fmla="*/ 323705 w 643847"/>
              <a:gd name="connsiteY94" fmla="*/ 431378 h 678838"/>
              <a:gd name="connsiteX95" fmla="*/ 340221 w 643847"/>
              <a:gd name="connsiteY95" fmla="*/ 431378 h 678838"/>
              <a:gd name="connsiteX96" fmla="*/ 357017 w 643847"/>
              <a:gd name="connsiteY96" fmla="*/ 414582 h 678838"/>
              <a:gd name="connsiteX97" fmla="*/ 357017 w 643847"/>
              <a:gd name="connsiteY97" fmla="*/ 398066 h 678838"/>
              <a:gd name="connsiteX98" fmla="*/ 310758 w 643847"/>
              <a:gd name="connsiteY98" fmla="*/ 352156 h 678838"/>
              <a:gd name="connsiteX99" fmla="*/ 316567 w 643847"/>
              <a:gd name="connsiteY99" fmla="*/ 346348 h 678838"/>
              <a:gd name="connsiteX100" fmla="*/ 319226 w 643847"/>
              <a:gd name="connsiteY100" fmla="*/ 336690 h 67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3847" h="678838">
                <a:moveTo>
                  <a:pt x="195916" y="69983"/>
                </a:moveTo>
                <a:cubicBezTo>
                  <a:pt x="195916" y="108634"/>
                  <a:pt x="164583" y="139967"/>
                  <a:pt x="125932" y="139967"/>
                </a:cubicBezTo>
                <a:cubicBezTo>
                  <a:pt x="87282" y="139967"/>
                  <a:pt x="55949" y="108634"/>
                  <a:pt x="55949" y="69983"/>
                </a:cubicBezTo>
                <a:cubicBezTo>
                  <a:pt x="55949" y="31333"/>
                  <a:pt x="87282" y="0"/>
                  <a:pt x="125932" y="0"/>
                </a:cubicBezTo>
                <a:cubicBezTo>
                  <a:pt x="164583" y="0"/>
                  <a:pt x="195916" y="31333"/>
                  <a:pt x="195916" y="69983"/>
                </a:cubicBezTo>
                <a:close/>
                <a:moveTo>
                  <a:pt x="17598" y="354256"/>
                </a:moveTo>
                <a:cubicBezTo>
                  <a:pt x="19749" y="373219"/>
                  <a:pt x="32428" y="389338"/>
                  <a:pt x="50350" y="395896"/>
                </a:cubicBezTo>
                <a:lnTo>
                  <a:pt x="79393" y="662393"/>
                </a:lnTo>
                <a:cubicBezTo>
                  <a:pt x="80711" y="674035"/>
                  <a:pt x="90561" y="682831"/>
                  <a:pt x="102278" y="682828"/>
                </a:cubicBezTo>
                <a:lnTo>
                  <a:pt x="148327" y="682828"/>
                </a:lnTo>
                <a:cubicBezTo>
                  <a:pt x="160044" y="682831"/>
                  <a:pt x="169894" y="674035"/>
                  <a:pt x="171211" y="662393"/>
                </a:cubicBezTo>
                <a:lnTo>
                  <a:pt x="184788" y="537752"/>
                </a:lnTo>
                <a:lnTo>
                  <a:pt x="217331" y="233115"/>
                </a:lnTo>
                <a:cubicBezTo>
                  <a:pt x="217498" y="231590"/>
                  <a:pt x="218739" y="230408"/>
                  <a:pt x="220270" y="230315"/>
                </a:cubicBezTo>
                <a:lnTo>
                  <a:pt x="385221" y="219678"/>
                </a:lnTo>
                <a:cubicBezTo>
                  <a:pt x="397361" y="219164"/>
                  <a:pt x="407416" y="210079"/>
                  <a:pt x="409155" y="198053"/>
                </a:cubicBezTo>
                <a:cubicBezTo>
                  <a:pt x="410688" y="184729"/>
                  <a:pt x="401131" y="172685"/>
                  <a:pt x="387807" y="171151"/>
                </a:cubicBezTo>
                <a:cubicBezTo>
                  <a:pt x="387390" y="171103"/>
                  <a:pt x="386970" y="171066"/>
                  <a:pt x="386550" y="171039"/>
                </a:cubicBezTo>
                <a:lnTo>
                  <a:pt x="200325" y="159352"/>
                </a:lnTo>
                <a:lnTo>
                  <a:pt x="169462" y="158792"/>
                </a:lnTo>
                <a:cubicBezTo>
                  <a:pt x="168593" y="158776"/>
                  <a:pt x="167765" y="159163"/>
                  <a:pt x="167222" y="159842"/>
                </a:cubicBezTo>
                <a:lnTo>
                  <a:pt x="130901" y="204981"/>
                </a:lnTo>
                <a:cubicBezTo>
                  <a:pt x="128608" y="208093"/>
                  <a:pt x="124227" y="208756"/>
                  <a:pt x="121115" y="206463"/>
                </a:cubicBezTo>
                <a:cubicBezTo>
                  <a:pt x="120550" y="206047"/>
                  <a:pt x="120050" y="205547"/>
                  <a:pt x="119634" y="204981"/>
                </a:cubicBezTo>
                <a:lnTo>
                  <a:pt x="83312" y="159352"/>
                </a:lnTo>
                <a:cubicBezTo>
                  <a:pt x="82777" y="158656"/>
                  <a:pt x="81951" y="158243"/>
                  <a:pt x="81073" y="158232"/>
                </a:cubicBezTo>
                <a:lnTo>
                  <a:pt x="59308" y="158232"/>
                </a:lnTo>
                <a:cubicBezTo>
                  <a:pt x="26571" y="158215"/>
                  <a:pt x="18" y="184739"/>
                  <a:pt x="0" y="217476"/>
                </a:cubicBezTo>
                <a:cubicBezTo>
                  <a:pt x="-1" y="219732"/>
                  <a:pt x="126" y="221986"/>
                  <a:pt x="382" y="224227"/>
                </a:cubicBezTo>
                <a:close/>
                <a:moveTo>
                  <a:pt x="649548" y="672750"/>
                </a:moveTo>
                <a:lnTo>
                  <a:pt x="649548" y="649236"/>
                </a:lnTo>
                <a:cubicBezTo>
                  <a:pt x="649546" y="620385"/>
                  <a:pt x="632176" y="594371"/>
                  <a:pt x="605528" y="583312"/>
                </a:cubicBezTo>
                <a:cubicBezTo>
                  <a:pt x="627983" y="568218"/>
                  <a:pt x="633950" y="537780"/>
                  <a:pt x="618857" y="515326"/>
                </a:cubicBezTo>
                <a:cubicBezTo>
                  <a:pt x="603764" y="492871"/>
                  <a:pt x="573326" y="486904"/>
                  <a:pt x="550871" y="501997"/>
                </a:cubicBezTo>
                <a:cubicBezTo>
                  <a:pt x="528417" y="517091"/>
                  <a:pt x="522450" y="547528"/>
                  <a:pt x="537542" y="569983"/>
                </a:cubicBezTo>
                <a:cubicBezTo>
                  <a:pt x="541081" y="575247"/>
                  <a:pt x="545607" y="579773"/>
                  <a:pt x="550871" y="583312"/>
                </a:cubicBezTo>
                <a:cubicBezTo>
                  <a:pt x="540892" y="587491"/>
                  <a:pt x="531991" y="593880"/>
                  <a:pt x="524838" y="601997"/>
                </a:cubicBezTo>
                <a:cubicBezTo>
                  <a:pt x="515232" y="577882"/>
                  <a:pt x="496310" y="558657"/>
                  <a:pt x="472350" y="548670"/>
                </a:cubicBezTo>
                <a:cubicBezTo>
                  <a:pt x="502308" y="528320"/>
                  <a:pt x="510097" y="487538"/>
                  <a:pt x="489747" y="457580"/>
                </a:cubicBezTo>
                <a:cubicBezTo>
                  <a:pt x="469397" y="427622"/>
                  <a:pt x="428615" y="419833"/>
                  <a:pt x="398658" y="440183"/>
                </a:cubicBezTo>
                <a:cubicBezTo>
                  <a:pt x="368700" y="460532"/>
                  <a:pt x="360911" y="501315"/>
                  <a:pt x="381260" y="531273"/>
                </a:cubicBezTo>
                <a:cubicBezTo>
                  <a:pt x="385910" y="538117"/>
                  <a:pt x="391812" y="544020"/>
                  <a:pt x="398658" y="548670"/>
                </a:cubicBezTo>
                <a:cubicBezTo>
                  <a:pt x="374697" y="558657"/>
                  <a:pt x="355776" y="577882"/>
                  <a:pt x="346170" y="601997"/>
                </a:cubicBezTo>
                <a:cubicBezTo>
                  <a:pt x="339017" y="593880"/>
                  <a:pt x="330116" y="587491"/>
                  <a:pt x="320136" y="583312"/>
                </a:cubicBezTo>
                <a:cubicBezTo>
                  <a:pt x="342590" y="568218"/>
                  <a:pt x="348558" y="537780"/>
                  <a:pt x="333465" y="515326"/>
                </a:cubicBezTo>
                <a:cubicBezTo>
                  <a:pt x="318372" y="492871"/>
                  <a:pt x="287933" y="486904"/>
                  <a:pt x="265479" y="501997"/>
                </a:cubicBezTo>
                <a:cubicBezTo>
                  <a:pt x="243025" y="517091"/>
                  <a:pt x="237057" y="547528"/>
                  <a:pt x="252150" y="569983"/>
                </a:cubicBezTo>
                <a:cubicBezTo>
                  <a:pt x="255688" y="575247"/>
                  <a:pt x="260215" y="579773"/>
                  <a:pt x="265479" y="583312"/>
                </a:cubicBezTo>
                <a:cubicBezTo>
                  <a:pt x="238804" y="594349"/>
                  <a:pt x="221404" y="620368"/>
                  <a:pt x="221390" y="649236"/>
                </a:cubicBezTo>
                <a:lnTo>
                  <a:pt x="221390" y="672820"/>
                </a:lnTo>
                <a:cubicBezTo>
                  <a:pt x="221390" y="678348"/>
                  <a:pt x="225870" y="682828"/>
                  <a:pt x="231397" y="682828"/>
                </a:cubicBezTo>
                <a:lnTo>
                  <a:pt x="639680" y="682828"/>
                </a:lnTo>
                <a:cubicBezTo>
                  <a:pt x="645180" y="682751"/>
                  <a:pt x="649587" y="678250"/>
                  <a:pt x="649548" y="672750"/>
                </a:cubicBezTo>
                <a:close/>
                <a:moveTo>
                  <a:pt x="423572" y="391627"/>
                </a:moveTo>
                <a:lnTo>
                  <a:pt x="447296" y="391627"/>
                </a:lnTo>
                <a:cubicBezTo>
                  <a:pt x="453751" y="391627"/>
                  <a:pt x="458983" y="386394"/>
                  <a:pt x="458983" y="379940"/>
                </a:cubicBezTo>
                <a:lnTo>
                  <a:pt x="458983" y="315065"/>
                </a:lnTo>
                <a:lnTo>
                  <a:pt x="467241" y="315065"/>
                </a:lnTo>
                <a:cubicBezTo>
                  <a:pt x="472536" y="315030"/>
                  <a:pt x="476800" y="310708"/>
                  <a:pt x="476764" y="305413"/>
                </a:cubicBezTo>
                <a:cubicBezTo>
                  <a:pt x="476751" y="303455"/>
                  <a:pt x="476138" y="301549"/>
                  <a:pt x="475009" y="299949"/>
                </a:cubicBezTo>
                <a:lnTo>
                  <a:pt x="443237" y="255579"/>
                </a:lnTo>
                <a:cubicBezTo>
                  <a:pt x="440133" y="251289"/>
                  <a:pt x="434139" y="250327"/>
                  <a:pt x="429849" y="253431"/>
                </a:cubicBezTo>
                <a:cubicBezTo>
                  <a:pt x="429023" y="254029"/>
                  <a:pt x="428298" y="254754"/>
                  <a:pt x="427701" y="255579"/>
                </a:cubicBezTo>
                <a:lnTo>
                  <a:pt x="395928" y="299949"/>
                </a:lnTo>
                <a:cubicBezTo>
                  <a:pt x="392875" y="304275"/>
                  <a:pt x="393906" y="310257"/>
                  <a:pt x="398232" y="313311"/>
                </a:cubicBezTo>
                <a:cubicBezTo>
                  <a:pt x="399832" y="314440"/>
                  <a:pt x="401738" y="315052"/>
                  <a:pt x="403696" y="315065"/>
                </a:cubicBezTo>
                <a:lnTo>
                  <a:pt x="411954" y="315065"/>
                </a:lnTo>
                <a:lnTo>
                  <a:pt x="411954" y="380010"/>
                </a:lnTo>
                <a:cubicBezTo>
                  <a:pt x="411993" y="386410"/>
                  <a:pt x="417172" y="391589"/>
                  <a:pt x="423572" y="391627"/>
                </a:cubicBezTo>
                <a:close/>
                <a:moveTo>
                  <a:pt x="513710" y="414582"/>
                </a:moveTo>
                <a:lnTo>
                  <a:pt x="530506" y="431378"/>
                </a:lnTo>
                <a:cubicBezTo>
                  <a:pt x="535069" y="435934"/>
                  <a:pt x="542459" y="435934"/>
                  <a:pt x="547022" y="431378"/>
                </a:cubicBezTo>
                <a:lnTo>
                  <a:pt x="592931" y="385469"/>
                </a:lnTo>
                <a:lnTo>
                  <a:pt x="598740" y="391277"/>
                </a:lnTo>
                <a:cubicBezTo>
                  <a:pt x="602483" y="395023"/>
                  <a:pt x="608553" y="395026"/>
                  <a:pt x="612299" y="391283"/>
                </a:cubicBezTo>
                <a:cubicBezTo>
                  <a:pt x="613709" y="389875"/>
                  <a:pt x="614645" y="388063"/>
                  <a:pt x="614976" y="386098"/>
                </a:cubicBezTo>
                <a:lnTo>
                  <a:pt x="623864" y="332281"/>
                </a:lnTo>
                <a:cubicBezTo>
                  <a:pt x="624704" y="327053"/>
                  <a:pt x="621147" y="322134"/>
                  <a:pt x="615919" y="321294"/>
                </a:cubicBezTo>
                <a:cubicBezTo>
                  <a:pt x="614911" y="321132"/>
                  <a:pt x="613885" y="321132"/>
                  <a:pt x="612877" y="321294"/>
                </a:cubicBezTo>
                <a:lnTo>
                  <a:pt x="559199" y="330182"/>
                </a:lnTo>
                <a:cubicBezTo>
                  <a:pt x="553984" y="331097"/>
                  <a:pt x="550498" y="336067"/>
                  <a:pt x="551413" y="341282"/>
                </a:cubicBezTo>
                <a:cubicBezTo>
                  <a:pt x="551749" y="343196"/>
                  <a:pt x="552658" y="344963"/>
                  <a:pt x="554021" y="346348"/>
                </a:cubicBezTo>
                <a:lnTo>
                  <a:pt x="559829" y="352156"/>
                </a:lnTo>
                <a:lnTo>
                  <a:pt x="513710" y="398066"/>
                </a:lnTo>
                <a:cubicBezTo>
                  <a:pt x="509154" y="402629"/>
                  <a:pt x="509154" y="410019"/>
                  <a:pt x="513710" y="414582"/>
                </a:cubicBezTo>
                <a:close/>
                <a:moveTo>
                  <a:pt x="319226" y="336690"/>
                </a:moveTo>
                <a:cubicBezTo>
                  <a:pt x="318137" y="333269"/>
                  <a:pt x="315214" y="330751"/>
                  <a:pt x="311668" y="330182"/>
                </a:cubicBezTo>
                <a:lnTo>
                  <a:pt x="257851" y="321294"/>
                </a:lnTo>
                <a:cubicBezTo>
                  <a:pt x="252623" y="320454"/>
                  <a:pt x="247703" y="324011"/>
                  <a:pt x="246864" y="329239"/>
                </a:cubicBezTo>
                <a:cubicBezTo>
                  <a:pt x="246702" y="330247"/>
                  <a:pt x="246702" y="331273"/>
                  <a:pt x="246864" y="332281"/>
                </a:cubicBezTo>
                <a:lnTo>
                  <a:pt x="255751" y="386098"/>
                </a:lnTo>
                <a:cubicBezTo>
                  <a:pt x="256634" y="391319"/>
                  <a:pt x="261582" y="394837"/>
                  <a:pt x="266803" y="393954"/>
                </a:cubicBezTo>
                <a:cubicBezTo>
                  <a:pt x="268767" y="393622"/>
                  <a:pt x="270580" y="392687"/>
                  <a:pt x="271988" y="391277"/>
                </a:cubicBezTo>
                <a:lnTo>
                  <a:pt x="277796" y="385469"/>
                </a:lnTo>
                <a:lnTo>
                  <a:pt x="323705" y="431378"/>
                </a:lnTo>
                <a:cubicBezTo>
                  <a:pt x="328268" y="435934"/>
                  <a:pt x="335658" y="435934"/>
                  <a:pt x="340221" y="431378"/>
                </a:cubicBezTo>
                <a:lnTo>
                  <a:pt x="357017" y="414582"/>
                </a:lnTo>
                <a:cubicBezTo>
                  <a:pt x="361573" y="410019"/>
                  <a:pt x="361573" y="402629"/>
                  <a:pt x="357017" y="398066"/>
                </a:cubicBezTo>
                <a:lnTo>
                  <a:pt x="310758" y="352156"/>
                </a:lnTo>
                <a:lnTo>
                  <a:pt x="316567" y="346348"/>
                </a:lnTo>
                <a:cubicBezTo>
                  <a:pt x="319213" y="343894"/>
                  <a:pt x="320243" y="340153"/>
                  <a:pt x="319226" y="336690"/>
                </a:cubicBezTo>
                <a:close/>
              </a:path>
            </a:pathLst>
          </a:custGeom>
          <a:solidFill>
            <a:schemeClr val="accent1"/>
          </a:solidFill>
          <a:ln w="6953" cap="flat">
            <a:noFill/>
            <a:prstDash val="solid"/>
            <a:miter/>
          </a:ln>
        </p:spPr>
        <p:txBody>
          <a:bodyPr rtlCol="0" anchor="ctr"/>
          <a:lstStyle/>
          <a:p>
            <a:endParaRPr lang="uk-UA"/>
          </a:p>
        </p:txBody>
      </p:sp>
      <p:sp>
        <p:nvSpPr>
          <p:cNvPr id="12" name="Oval 11">
            <a:extLst>
              <a:ext uri="{FF2B5EF4-FFF2-40B4-BE49-F238E27FC236}">
                <a16:creationId xmlns="" xmlns:a16="http://schemas.microsoft.com/office/drawing/2014/main" id="{C5E83F5B-2FB2-4B8A-A257-B6AEBA850F9F}"/>
              </a:ext>
            </a:extLst>
          </p:cNvPr>
          <p:cNvSpPr/>
          <p:nvPr/>
        </p:nvSpPr>
        <p:spPr>
          <a:xfrm>
            <a:off x="5167086" y="1509486"/>
            <a:ext cx="1494971" cy="1494971"/>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dirty="0"/>
              <a:t>One-way </a:t>
            </a:r>
          </a:p>
          <a:p>
            <a:pPr algn="ctr"/>
            <a:r>
              <a:rPr lang="en-US" b="1" dirty="0"/>
              <a:t>presenting</a:t>
            </a:r>
          </a:p>
        </p:txBody>
      </p:sp>
      <p:sp>
        <p:nvSpPr>
          <p:cNvPr id="13" name="Oval 12">
            <a:extLst>
              <a:ext uri="{FF2B5EF4-FFF2-40B4-BE49-F238E27FC236}">
                <a16:creationId xmlns="" xmlns:a16="http://schemas.microsoft.com/office/drawing/2014/main" id="{794A30B1-51EF-4D27-AC78-B8989AD8E3A1}"/>
              </a:ext>
            </a:extLst>
          </p:cNvPr>
          <p:cNvSpPr/>
          <p:nvPr/>
        </p:nvSpPr>
        <p:spPr>
          <a:xfrm>
            <a:off x="7021285" y="2534411"/>
            <a:ext cx="1774613" cy="1774613"/>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a:t>Working in groups</a:t>
            </a:r>
            <a:endParaRPr lang="en-US" b="1" dirty="0"/>
          </a:p>
        </p:txBody>
      </p:sp>
      <p:sp>
        <p:nvSpPr>
          <p:cNvPr id="14" name="Oval 13">
            <a:extLst>
              <a:ext uri="{FF2B5EF4-FFF2-40B4-BE49-F238E27FC236}">
                <a16:creationId xmlns="" xmlns:a16="http://schemas.microsoft.com/office/drawing/2014/main" id="{BBBFA461-A4B0-4EB3-84C4-6B0B223F953F}"/>
              </a:ext>
            </a:extLst>
          </p:cNvPr>
          <p:cNvSpPr/>
          <p:nvPr/>
        </p:nvSpPr>
        <p:spPr>
          <a:xfrm>
            <a:off x="5646058" y="3853545"/>
            <a:ext cx="1625600" cy="16256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a:t>Individual reflection</a:t>
            </a:r>
            <a:endParaRPr lang="en-US" b="1" dirty="0"/>
          </a:p>
        </p:txBody>
      </p:sp>
      <p:sp>
        <p:nvSpPr>
          <p:cNvPr id="15" name="Oval 14">
            <a:extLst>
              <a:ext uri="{FF2B5EF4-FFF2-40B4-BE49-F238E27FC236}">
                <a16:creationId xmlns="" xmlns:a16="http://schemas.microsoft.com/office/drawing/2014/main" id="{923D3553-67A1-461C-A11C-3D47E2D15437}"/>
              </a:ext>
            </a:extLst>
          </p:cNvPr>
          <p:cNvSpPr/>
          <p:nvPr/>
        </p:nvSpPr>
        <p:spPr>
          <a:xfrm>
            <a:off x="8795898" y="3775574"/>
            <a:ext cx="1977812" cy="1977812"/>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a:t>Plenary discussion (with the whole group)</a:t>
            </a:r>
            <a:endParaRPr lang="en-US" b="1" dirty="0"/>
          </a:p>
        </p:txBody>
      </p:sp>
      <p:sp>
        <p:nvSpPr>
          <p:cNvPr id="16" name="Oval 15">
            <a:extLst>
              <a:ext uri="{FF2B5EF4-FFF2-40B4-BE49-F238E27FC236}">
                <a16:creationId xmlns="" xmlns:a16="http://schemas.microsoft.com/office/drawing/2014/main" id="{D63CA132-0766-463B-8FBC-0946B46A74D2}"/>
              </a:ext>
            </a:extLst>
          </p:cNvPr>
          <p:cNvSpPr/>
          <p:nvPr/>
        </p:nvSpPr>
        <p:spPr>
          <a:xfrm>
            <a:off x="8357575" y="1123589"/>
            <a:ext cx="1637680" cy="163768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a:t>In pairs, triads and bigger groups</a:t>
            </a:r>
            <a:endParaRPr lang="en-US" b="1" dirty="0"/>
          </a:p>
        </p:txBody>
      </p:sp>
      <p:sp>
        <p:nvSpPr>
          <p:cNvPr id="19" name="Graphic 17">
            <a:extLst>
              <a:ext uri="{FF2B5EF4-FFF2-40B4-BE49-F238E27FC236}">
                <a16:creationId xmlns="" xmlns:a16="http://schemas.microsoft.com/office/drawing/2014/main" id="{F8CCFDD4-87B2-4FB6-A98C-311858CC59B1}"/>
              </a:ext>
            </a:extLst>
          </p:cNvPr>
          <p:cNvSpPr/>
          <p:nvPr/>
        </p:nvSpPr>
        <p:spPr>
          <a:xfrm flipH="1">
            <a:off x="10923416" y="5072573"/>
            <a:ext cx="680357" cy="784412"/>
          </a:xfrm>
          <a:custGeom>
            <a:avLst/>
            <a:gdLst>
              <a:gd name="connsiteX0" fmla="*/ 660423 w 680357"/>
              <a:gd name="connsiteY0" fmla="*/ 385325 h 784411"/>
              <a:gd name="connsiteX1" fmla="*/ 604792 w 680357"/>
              <a:gd name="connsiteY1" fmla="*/ 364270 h 784411"/>
              <a:gd name="connsiteX2" fmla="*/ 550579 w 680357"/>
              <a:gd name="connsiteY2" fmla="*/ 387959 h 784411"/>
              <a:gd name="connsiteX3" fmla="*/ 483507 w 680357"/>
              <a:gd name="connsiteY3" fmla="*/ 464159 h 784411"/>
              <a:gd name="connsiteX4" fmla="*/ 483507 w 680357"/>
              <a:gd name="connsiteY4" fmla="*/ 65207 h 784411"/>
              <a:gd name="connsiteX5" fmla="*/ 417547 w 680357"/>
              <a:gd name="connsiteY5" fmla="*/ 0 h 784411"/>
              <a:gd name="connsiteX6" fmla="*/ 351563 w 680357"/>
              <a:gd name="connsiteY6" fmla="*/ 65185 h 784411"/>
              <a:gd name="connsiteX7" fmla="*/ 350996 w 680357"/>
              <a:gd name="connsiteY7" fmla="*/ 303478 h 784411"/>
              <a:gd name="connsiteX8" fmla="*/ 292792 w 680357"/>
              <a:gd name="connsiteY8" fmla="*/ 268941 h 784411"/>
              <a:gd name="connsiteX9" fmla="*/ 236084 w 680357"/>
              <a:gd name="connsiteY9" fmla="*/ 300833 h 784411"/>
              <a:gd name="connsiteX10" fmla="*/ 179399 w 680357"/>
              <a:gd name="connsiteY10" fmla="*/ 268941 h 784411"/>
              <a:gd name="connsiteX11" fmla="*/ 122022 w 680357"/>
              <a:gd name="connsiteY11" fmla="*/ 301954 h 784411"/>
              <a:gd name="connsiteX12" fmla="*/ 65269 w 680357"/>
              <a:gd name="connsiteY12" fmla="*/ 268941 h 784411"/>
              <a:gd name="connsiteX13" fmla="*/ 0 w 680357"/>
              <a:gd name="connsiteY13" fmla="*/ 334148 h 784411"/>
              <a:gd name="connsiteX14" fmla="*/ 0 w 680357"/>
              <a:gd name="connsiteY14" fmla="*/ 643643 h 784411"/>
              <a:gd name="connsiteX15" fmla="*/ 111397 w 680357"/>
              <a:gd name="connsiteY15" fmla="*/ 789320 h 784411"/>
              <a:gd name="connsiteX16" fmla="*/ 349828 w 680357"/>
              <a:gd name="connsiteY16" fmla="*/ 789320 h 784411"/>
              <a:gd name="connsiteX17" fmla="*/ 350225 w 680357"/>
              <a:gd name="connsiteY17" fmla="*/ 789320 h 784411"/>
              <a:gd name="connsiteX18" fmla="*/ 419769 w 680357"/>
              <a:gd name="connsiteY18" fmla="*/ 772556 h 784411"/>
              <a:gd name="connsiteX19" fmla="*/ 453549 w 680357"/>
              <a:gd name="connsiteY19" fmla="*/ 742591 h 784411"/>
              <a:gd name="connsiteX20" fmla="*/ 673021 w 680357"/>
              <a:gd name="connsiteY20" fmla="*/ 493238 h 784411"/>
              <a:gd name="connsiteX21" fmla="*/ 660423 w 680357"/>
              <a:gd name="connsiteY21" fmla="*/ 385325 h 784411"/>
              <a:gd name="connsiteX22" fmla="*/ 655932 w 680357"/>
              <a:gd name="connsiteY22" fmla="*/ 478536 h 784411"/>
              <a:gd name="connsiteX23" fmla="*/ 436268 w 680357"/>
              <a:gd name="connsiteY23" fmla="*/ 728113 h 784411"/>
              <a:gd name="connsiteX24" fmla="*/ 407205 w 680357"/>
              <a:gd name="connsiteY24" fmla="*/ 753921 h 784411"/>
              <a:gd name="connsiteX25" fmla="*/ 350259 w 680357"/>
              <a:gd name="connsiteY25" fmla="*/ 766908 h 784411"/>
              <a:gd name="connsiteX26" fmla="*/ 111408 w 680357"/>
              <a:gd name="connsiteY26" fmla="*/ 766908 h 784411"/>
              <a:gd name="connsiteX27" fmla="*/ 22690 w 680357"/>
              <a:gd name="connsiteY27" fmla="*/ 643643 h 784411"/>
              <a:gd name="connsiteX28" fmla="*/ 22690 w 680357"/>
              <a:gd name="connsiteY28" fmla="*/ 334159 h 784411"/>
              <a:gd name="connsiteX29" fmla="*/ 65847 w 680357"/>
              <a:gd name="connsiteY29" fmla="*/ 291375 h 784411"/>
              <a:gd name="connsiteX30" fmla="*/ 109186 w 680357"/>
              <a:gd name="connsiteY30" fmla="*/ 334989 h 784411"/>
              <a:gd name="connsiteX31" fmla="*/ 109572 w 680357"/>
              <a:gd name="connsiteY31" fmla="*/ 336670 h 784411"/>
              <a:gd name="connsiteX32" fmla="*/ 120616 w 680357"/>
              <a:gd name="connsiteY32" fmla="*/ 345377 h 784411"/>
              <a:gd name="connsiteX33" fmla="*/ 124743 w 680357"/>
              <a:gd name="connsiteY33" fmla="*/ 345377 h 784411"/>
              <a:gd name="connsiteX34" fmla="*/ 124755 w 680357"/>
              <a:gd name="connsiteY34" fmla="*/ 345377 h 784411"/>
              <a:gd name="connsiteX35" fmla="*/ 132772 w 680357"/>
              <a:gd name="connsiteY35" fmla="*/ 342104 h 784411"/>
              <a:gd name="connsiteX36" fmla="*/ 136094 w 680357"/>
              <a:gd name="connsiteY36" fmla="*/ 334171 h 784411"/>
              <a:gd name="connsiteX37" fmla="*/ 179399 w 680357"/>
              <a:gd name="connsiteY37" fmla="*/ 291375 h 784411"/>
              <a:gd name="connsiteX38" fmla="*/ 222681 w 680357"/>
              <a:gd name="connsiteY38" fmla="*/ 334171 h 784411"/>
              <a:gd name="connsiteX39" fmla="*/ 234020 w 680357"/>
              <a:gd name="connsiteY39" fmla="*/ 345377 h 784411"/>
              <a:gd name="connsiteX40" fmla="*/ 238136 w 680357"/>
              <a:gd name="connsiteY40" fmla="*/ 345377 h 784411"/>
              <a:gd name="connsiteX41" fmla="*/ 249476 w 680357"/>
              <a:gd name="connsiteY41" fmla="*/ 334171 h 784411"/>
              <a:gd name="connsiteX42" fmla="*/ 292780 w 680357"/>
              <a:gd name="connsiteY42" fmla="*/ 291375 h 784411"/>
              <a:gd name="connsiteX43" fmla="*/ 336062 w 680357"/>
              <a:gd name="connsiteY43" fmla="*/ 334171 h 784411"/>
              <a:gd name="connsiteX44" fmla="*/ 347209 w 680357"/>
              <a:gd name="connsiteY44" fmla="*/ 345377 h 784411"/>
              <a:gd name="connsiteX45" fmla="*/ 362052 w 680357"/>
              <a:gd name="connsiteY45" fmla="*/ 345612 h 784411"/>
              <a:gd name="connsiteX46" fmla="*/ 370182 w 680357"/>
              <a:gd name="connsiteY46" fmla="*/ 342407 h 784411"/>
              <a:gd name="connsiteX47" fmla="*/ 373584 w 680357"/>
              <a:gd name="connsiteY47" fmla="*/ 334440 h 784411"/>
              <a:gd name="connsiteX48" fmla="*/ 374219 w 680357"/>
              <a:gd name="connsiteY48" fmla="*/ 65218 h 784411"/>
              <a:gd name="connsiteX49" fmla="*/ 417524 w 680357"/>
              <a:gd name="connsiteY49" fmla="*/ 22423 h 784411"/>
              <a:gd name="connsiteX50" fmla="*/ 460806 w 680357"/>
              <a:gd name="connsiteY50" fmla="*/ 65218 h 784411"/>
              <a:gd name="connsiteX51" fmla="*/ 460806 w 680357"/>
              <a:gd name="connsiteY51" fmla="*/ 494123 h 784411"/>
              <a:gd name="connsiteX52" fmla="*/ 468165 w 680357"/>
              <a:gd name="connsiteY52" fmla="*/ 504623 h 784411"/>
              <a:gd name="connsiteX53" fmla="*/ 480695 w 680357"/>
              <a:gd name="connsiteY53" fmla="*/ 501486 h 784411"/>
              <a:gd name="connsiteX54" fmla="*/ 567667 w 680357"/>
              <a:gd name="connsiteY54" fmla="*/ 402695 h 784411"/>
              <a:gd name="connsiteX55" fmla="*/ 604758 w 680357"/>
              <a:gd name="connsiteY55" fmla="*/ 386704 h 784411"/>
              <a:gd name="connsiteX56" fmla="*/ 645512 w 680357"/>
              <a:gd name="connsiteY56" fmla="*/ 402269 h 784411"/>
              <a:gd name="connsiteX57" fmla="*/ 655932 w 680357"/>
              <a:gd name="connsiteY57" fmla="*/ 478536 h 78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0357" h="784411">
                <a:moveTo>
                  <a:pt x="660423" y="385325"/>
                </a:moveTo>
                <a:cubicBezTo>
                  <a:pt x="644616" y="371744"/>
                  <a:pt x="624851" y="364270"/>
                  <a:pt x="604792" y="364270"/>
                </a:cubicBezTo>
                <a:cubicBezTo>
                  <a:pt x="583282" y="364270"/>
                  <a:pt x="564016" y="372685"/>
                  <a:pt x="550579" y="387959"/>
                </a:cubicBezTo>
                <a:lnTo>
                  <a:pt x="483507" y="464159"/>
                </a:lnTo>
                <a:lnTo>
                  <a:pt x="483507" y="65207"/>
                </a:lnTo>
                <a:cubicBezTo>
                  <a:pt x="483507" y="29247"/>
                  <a:pt x="453923" y="0"/>
                  <a:pt x="417547" y="0"/>
                </a:cubicBezTo>
                <a:cubicBezTo>
                  <a:pt x="381159" y="0"/>
                  <a:pt x="351563" y="29247"/>
                  <a:pt x="351563" y="65185"/>
                </a:cubicBezTo>
                <a:lnTo>
                  <a:pt x="350996" y="303478"/>
                </a:lnTo>
                <a:cubicBezTo>
                  <a:pt x="339872" y="282937"/>
                  <a:pt x="317954" y="268941"/>
                  <a:pt x="292792" y="268941"/>
                </a:cubicBezTo>
                <a:cubicBezTo>
                  <a:pt x="268718" y="268941"/>
                  <a:pt x="247616" y="281750"/>
                  <a:pt x="236084" y="300833"/>
                </a:cubicBezTo>
                <a:cubicBezTo>
                  <a:pt x="224563" y="281750"/>
                  <a:pt x="203461" y="268941"/>
                  <a:pt x="179399" y="268941"/>
                </a:cubicBezTo>
                <a:cubicBezTo>
                  <a:pt x="154861" y="268941"/>
                  <a:pt x="133395" y="282254"/>
                  <a:pt x="122022" y="301954"/>
                </a:cubicBezTo>
                <a:cubicBezTo>
                  <a:pt x="113563" y="285268"/>
                  <a:pt x="97677" y="269367"/>
                  <a:pt x="65269" y="268941"/>
                </a:cubicBezTo>
                <a:cubicBezTo>
                  <a:pt x="29278" y="268941"/>
                  <a:pt x="0" y="298189"/>
                  <a:pt x="0" y="334148"/>
                </a:cubicBezTo>
                <a:lnTo>
                  <a:pt x="0" y="643643"/>
                </a:lnTo>
                <a:cubicBezTo>
                  <a:pt x="0" y="733504"/>
                  <a:pt x="42692" y="789320"/>
                  <a:pt x="111397" y="789320"/>
                </a:cubicBezTo>
                <a:lnTo>
                  <a:pt x="349828" y="789320"/>
                </a:lnTo>
                <a:lnTo>
                  <a:pt x="350225" y="789320"/>
                </a:lnTo>
                <a:cubicBezTo>
                  <a:pt x="373902" y="789320"/>
                  <a:pt x="394346" y="789320"/>
                  <a:pt x="419769" y="772556"/>
                </a:cubicBezTo>
                <a:cubicBezTo>
                  <a:pt x="433036" y="763804"/>
                  <a:pt x="441506" y="757047"/>
                  <a:pt x="453549" y="742591"/>
                </a:cubicBezTo>
                <a:lnTo>
                  <a:pt x="673021" y="493238"/>
                </a:lnTo>
                <a:cubicBezTo>
                  <a:pt x="699849" y="462769"/>
                  <a:pt x="694191" y="414360"/>
                  <a:pt x="660423" y="385325"/>
                </a:cubicBezTo>
                <a:close/>
                <a:moveTo>
                  <a:pt x="655932" y="478536"/>
                </a:moveTo>
                <a:lnTo>
                  <a:pt x="436268" y="728113"/>
                </a:lnTo>
                <a:cubicBezTo>
                  <a:pt x="425699" y="740787"/>
                  <a:pt x="419032" y="746088"/>
                  <a:pt x="407205" y="753921"/>
                </a:cubicBezTo>
                <a:cubicBezTo>
                  <a:pt x="387509" y="766908"/>
                  <a:pt x="371883" y="766908"/>
                  <a:pt x="350259" y="766908"/>
                </a:cubicBezTo>
                <a:lnTo>
                  <a:pt x="111408" y="766908"/>
                </a:lnTo>
                <a:cubicBezTo>
                  <a:pt x="45992" y="766908"/>
                  <a:pt x="22690" y="703225"/>
                  <a:pt x="22690" y="643643"/>
                </a:cubicBezTo>
                <a:lnTo>
                  <a:pt x="22690" y="334159"/>
                </a:lnTo>
                <a:cubicBezTo>
                  <a:pt x="22690" y="310571"/>
                  <a:pt x="41797" y="291375"/>
                  <a:pt x="65847" y="291375"/>
                </a:cubicBezTo>
                <a:cubicBezTo>
                  <a:pt x="96769" y="291779"/>
                  <a:pt x="103766" y="311367"/>
                  <a:pt x="109186" y="334989"/>
                </a:cubicBezTo>
                <a:lnTo>
                  <a:pt x="109572" y="336670"/>
                </a:lnTo>
                <a:cubicBezTo>
                  <a:pt x="110751" y="341757"/>
                  <a:pt x="115332" y="345365"/>
                  <a:pt x="120616" y="345377"/>
                </a:cubicBezTo>
                <a:lnTo>
                  <a:pt x="124743" y="345377"/>
                </a:lnTo>
                <a:lnTo>
                  <a:pt x="124755" y="345377"/>
                </a:lnTo>
                <a:cubicBezTo>
                  <a:pt x="127760" y="345377"/>
                  <a:pt x="130651" y="344200"/>
                  <a:pt x="132772" y="342104"/>
                </a:cubicBezTo>
                <a:cubicBezTo>
                  <a:pt x="134892" y="340009"/>
                  <a:pt x="136094" y="337151"/>
                  <a:pt x="136094" y="334171"/>
                </a:cubicBezTo>
                <a:cubicBezTo>
                  <a:pt x="136094" y="310571"/>
                  <a:pt x="155518" y="291375"/>
                  <a:pt x="179399" y="291375"/>
                </a:cubicBezTo>
                <a:cubicBezTo>
                  <a:pt x="203257" y="291375"/>
                  <a:pt x="222681" y="310571"/>
                  <a:pt x="222681" y="334171"/>
                </a:cubicBezTo>
                <a:cubicBezTo>
                  <a:pt x="222681" y="340356"/>
                  <a:pt x="227750" y="345377"/>
                  <a:pt x="234020" y="345377"/>
                </a:cubicBezTo>
                <a:lnTo>
                  <a:pt x="238136" y="345377"/>
                </a:lnTo>
                <a:cubicBezTo>
                  <a:pt x="244407" y="345377"/>
                  <a:pt x="249476" y="340356"/>
                  <a:pt x="249476" y="334171"/>
                </a:cubicBezTo>
                <a:cubicBezTo>
                  <a:pt x="249476" y="310571"/>
                  <a:pt x="268900" y="291375"/>
                  <a:pt x="292780" y="291375"/>
                </a:cubicBezTo>
                <a:cubicBezTo>
                  <a:pt x="316638" y="291375"/>
                  <a:pt x="336062" y="310571"/>
                  <a:pt x="336062" y="334171"/>
                </a:cubicBezTo>
                <a:cubicBezTo>
                  <a:pt x="336062" y="340289"/>
                  <a:pt x="341029" y="345276"/>
                  <a:pt x="347209" y="345377"/>
                </a:cubicBezTo>
                <a:lnTo>
                  <a:pt x="362052" y="345612"/>
                </a:lnTo>
                <a:cubicBezTo>
                  <a:pt x="364944" y="345511"/>
                  <a:pt x="368005" y="344502"/>
                  <a:pt x="370182" y="342407"/>
                </a:cubicBezTo>
                <a:cubicBezTo>
                  <a:pt x="372359" y="340311"/>
                  <a:pt x="373573" y="337432"/>
                  <a:pt x="373584" y="334440"/>
                </a:cubicBezTo>
                <a:lnTo>
                  <a:pt x="374219" y="65218"/>
                </a:lnTo>
                <a:cubicBezTo>
                  <a:pt x="374219" y="41619"/>
                  <a:pt x="393643" y="22423"/>
                  <a:pt x="417524" y="22423"/>
                </a:cubicBezTo>
                <a:cubicBezTo>
                  <a:pt x="441382" y="22423"/>
                  <a:pt x="460806" y="41619"/>
                  <a:pt x="460806" y="65218"/>
                </a:cubicBezTo>
                <a:lnTo>
                  <a:pt x="460806" y="494123"/>
                </a:lnTo>
                <a:cubicBezTo>
                  <a:pt x="460806" y="498796"/>
                  <a:pt x="463743" y="502976"/>
                  <a:pt x="468165" y="504623"/>
                </a:cubicBezTo>
                <a:cubicBezTo>
                  <a:pt x="472587" y="506259"/>
                  <a:pt x="477588" y="505004"/>
                  <a:pt x="480695" y="501486"/>
                </a:cubicBezTo>
                <a:lnTo>
                  <a:pt x="567667" y="402695"/>
                </a:lnTo>
                <a:cubicBezTo>
                  <a:pt x="576739" y="392385"/>
                  <a:pt x="589915" y="386704"/>
                  <a:pt x="604758" y="386704"/>
                </a:cubicBezTo>
                <a:cubicBezTo>
                  <a:pt x="619352" y="386704"/>
                  <a:pt x="633832" y="392228"/>
                  <a:pt x="645512" y="402269"/>
                </a:cubicBezTo>
                <a:cubicBezTo>
                  <a:pt x="669868" y="423157"/>
                  <a:pt x="674529" y="457379"/>
                  <a:pt x="655932" y="478536"/>
                </a:cubicBezTo>
                <a:close/>
              </a:path>
            </a:pathLst>
          </a:custGeom>
          <a:solidFill>
            <a:schemeClr val="bg1">
              <a:lumMod val="75000"/>
            </a:schemeClr>
          </a:solidFill>
          <a:ln w="38100" cap="flat">
            <a:solidFill>
              <a:schemeClr val="bg1">
                <a:lumMod val="75000"/>
              </a:schemeClr>
            </a:solidFill>
            <a:prstDash val="solid"/>
            <a:miter/>
          </a:ln>
        </p:spPr>
        <p:txBody>
          <a:bodyPr rtlCol="0" anchor="ctr"/>
          <a:lstStyle/>
          <a:p>
            <a:endParaRPr lang="uk-UA"/>
          </a:p>
        </p:txBody>
      </p:sp>
    </p:spTree>
    <p:extLst>
      <p:ext uri="{BB962C8B-B14F-4D97-AF65-F5344CB8AC3E}">
        <p14:creationId xmlns:p14="http://schemas.microsoft.com/office/powerpoint/2010/main" val="1723392921"/>
      </p:ext>
    </p:extLst>
  </p:cSld>
  <p:clrMapOvr>
    <a:masterClrMapping/>
  </p:clrMapOvr>
</p:sld>
</file>

<file path=ppt/theme/theme1.xml><?xml version="1.0" encoding="utf-8"?>
<a:theme xmlns:a="http://schemas.openxmlformats.org/drawingml/2006/main" name="Office Theme">
  <a:themeElements>
    <a:clrScheme name="Custom 66">
      <a:dk1>
        <a:srgbClr val="2D2D2D"/>
      </a:dk1>
      <a:lt1>
        <a:sysClr val="window" lastClr="FFFFFF"/>
      </a:lt1>
      <a:dk2>
        <a:srgbClr val="44546A"/>
      </a:dk2>
      <a:lt2>
        <a:srgbClr val="E7E6E6"/>
      </a:lt2>
      <a:accent1>
        <a:srgbClr val="1250A9"/>
      </a:accent1>
      <a:accent2>
        <a:srgbClr val="E0E0E0"/>
      </a:accent2>
      <a:accent3>
        <a:srgbClr val="A5A5A5"/>
      </a:accent3>
      <a:accent4>
        <a:srgbClr val="FFC000"/>
      </a:accent4>
      <a:accent5>
        <a:srgbClr val="5B9BD5"/>
      </a:accent5>
      <a:accent6>
        <a:srgbClr val="70AD47"/>
      </a:accent6>
      <a:hlink>
        <a:srgbClr val="0563C1"/>
      </a:hlink>
      <a:folHlink>
        <a:srgbClr val="954F72"/>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682</Words>
  <Application>Microsoft Office PowerPoint</Application>
  <PresentationFormat>Widescreen</PresentationFormat>
  <Paragraphs>61</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PHYSICAL CONTEXT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FACULTY &amp; PARTICIPANT ROLE MANAGEMENT</dc:title>
  <dc:creator>Monica</dc:creator>
  <cp:lastModifiedBy>Daniela</cp:lastModifiedBy>
  <cp:revision>23</cp:revision>
  <dcterms:created xsi:type="dcterms:W3CDTF">2019-07-11T14:53:38Z</dcterms:created>
  <dcterms:modified xsi:type="dcterms:W3CDTF">2019-09-24T15:07:24Z</dcterms:modified>
</cp:coreProperties>
</file>